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5" r:id="rId3"/>
    <p:sldId id="266" r:id="rId4"/>
    <p:sldId id="267" r:id="rId5"/>
    <p:sldId id="269" r:id="rId6"/>
    <p:sldId id="257" r:id="rId7"/>
    <p:sldId id="264" r:id="rId8"/>
    <p:sldId id="259" r:id="rId9"/>
    <p:sldId id="260" r:id="rId10"/>
    <p:sldId id="261" r:id="rId11"/>
    <p:sldId id="262" r:id="rId12"/>
    <p:sldId id="263" r:id="rId13"/>
    <p:sldId id="258" r:id="rId14"/>
    <p:sldId id="268" r:id="rId1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6EAFD4A-783F-4A2B-B10F-1CEF5060BF2F}">
          <p14:sldIdLst>
            <p14:sldId id="256"/>
          </p14:sldIdLst>
        </p14:section>
        <p14:section name="My page" id="{4BA2D2B3-907D-4428-B0CF-B4D1AAB199A8}">
          <p14:sldIdLst>
            <p14:sldId id="265"/>
            <p14:sldId id="266"/>
            <p14:sldId id="267"/>
            <p14:sldId id="269"/>
          </p14:sldIdLst>
        </p14:section>
        <p14:section name="Simple Activity" id="{50165154-9668-474B-B78C-B81FFCB4A100}">
          <p14:sldIdLst>
            <p14:sldId id="257"/>
            <p14:sldId id="264"/>
            <p14:sldId id="259"/>
            <p14:sldId id="260"/>
            <p14:sldId id="261"/>
            <p14:sldId id="262"/>
            <p14:sldId id="263"/>
          </p14:sldIdLst>
        </p14:section>
        <p14:section name="Elements" id="{FEEB0014-8617-48DF-9CDD-672E0068C24D}">
          <p14:sldIdLst>
            <p14:sldId id="258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A29784-93B1-4345-82FE-7A205584169D}" v="739" dt="2023-09-09T22:55:20.9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8" autoAdjust="0"/>
    <p:restoredTop sz="95861" autoAdjust="0"/>
  </p:normalViewPr>
  <p:slideViewPr>
    <p:cSldViewPr snapToGrid="0">
      <p:cViewPr>
        <p:scale>
          <a:sx n="68" d="100"/>
          <a:sy n="68" d="100"/>
        </p:scale>
        <p:origin x="411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7" d="100"/>
          <a:sy n="77" d="100"/>
        </p:scale>
        <p:origin x="2796" y="51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ter Skau-Nilsen" userId="5ffa1b53a8281dbe" providerId="LiveId" clId="{D8A29784-93B1-4345-82FE-7A205584169D}"/>
    <pc:docChg chg="undo custSel addSld delSld modSld sldOrd addSection delSection modSection">
      <pc:chgData name="Petter Skau-Nilsen" userId="5ffa1b53a8281dbe" providerId="LiveId" clId="{D8A29784-93B1-4345-82FE-7A205584169D}" dt="2023-09-09T22:55:20.900" v="3094"/>
      <pc:docMkLst>
        <pc:docMk/>
      </pc:docMkLst>
      <pc:sldChg chg="addSp delSp modSp mod ord modTransition modClrScheme chgLayout">
        <pc:chgData name="Petter Skau-Nilsen" userId="5ffa1b53a8281dbe" providerId="LiveId" clId="{D8A29784-93B1-4345-82FE-7A205584169D}" dt="2023-09-09T19:29:51.340" v="1838" actId="20578"/>
        <pc:sldMkLst>
          <pc:docMk/>
          <pc:sldMk cId="429313170" sldId="256"/>
        </pc:sldMkLst>
        <pc:spChg chg="mod">
          <ac:chgData name="Petter Skau-Nilsen" userId="5ffa1b53a8281dbe" providerId="LiveId" clId="{D8A29784-93B1-4345-82FE-7A205584169D}" dt="2023-09-08T21:56:48.843" v="421" actId="20577"/>
          <ac:spMkLst>
            <pc:docMk/>
            <pc:sldMk cId="429313170" sldId="256"/>
            <ac:spMk id="17" creationId="{7DED4295-9D98-E4D5-66E1-4A2DC2BB9B2D}"/>
          </ac:spMkLst>
        </pc:spChg>
        <pc:spChg chg="del mod">
          <ac:chgData name="Petter Skau-Nilsen" userId="5ffa1b53a8281dbe" providerId="LiveId" clId="{D8A29784-93B1-4345-82FE-7A205584169D}" dt="2023-09-08T21:54:56.158" v="372" actId="478"/>
          <ac:spMkLst>
            <pc:docMk/>
            <pc:sldMk cId="429313170" sldId="256"/>
            <ac:spMk id="19" creationId="{33D1A649-DFD5-457A-1B3B-98EAE23DDB11}"/>
          </ac:spMkLst>
        </pc:spChg>
        <pc:spChg chg="add del mod">
          <ac:chgData name="Petter Skau-Nilsen" userId="5ffa1b53a8281dbe" providerId="LiveId" clId="{D8A29784-93B1-4345-82FE-7A205584169D}" dt="2023-09-08T21:54:27.895" v="355"/>
          <ac:spMkLst>
            <pc:docMk/>
            <pc:sldMk cId="429313170" sldId="256"/>
            <ac:spMk id="31" creationId="{5BB9B04E-EB97-E2F7-B335-94F485BA6A6F}"/>
          </ac:spMkLst>
        </pc:spChg>
        <pc:spChg chg="add mod ord">
          <ac:chgData name="Petter Skau-Nilsen" userId="5ffa1b53a8281dbe" providerId="LiveId" clId="{D8A29784-93B1-4345-82FE-7A205584169D}" dt="2023-09-08T21:55:03.436" v="376" actId="1076"/>
          <ac:spMkLst>
            <pc:docMk/>
            <pc:sldMk cId="429313170" sldId="256"/>
            <ac:spMk id="32" creationId="{CED9D5F7-702D-C118-67D3-530719CBA960}"/>
          </ac:spMkLst>
        </pc:spChg>
        <pc:spChg chg="add del mod">
          <ac:chgData name="Petter Skau-Nilsen" userId="5ffa1b53a8281dbe" providerId="LiveId" clId="{D8A29784-93B1-4345-82FE-7A205584169D}" dt="2023-09-08T21:54:56.160" v="374"/>
          <ac:spMkLst>
            <pc:docMk/>
            <pc:sldMk cId="429313170" sldId="256"/>
            <ac:spMk id="33" creationId="{5421AD50-3CF9-70C1-777E-9A937F2CD050}"/>
          </ac:spMkLst>
        </pc:spChg>
      </pc:sldChg>
      <pc:sldChg chg="addSp delSp modSp mod modTransition modClrScheme chgLayout">
        <pc:chgData name="Petter Skau-Nilsen" userId="5ffa1b53a8281dbe" providerId="LiveId" clId="{D8A29784-93B1-4345-82FE-7A205584169D}" dt="2023-09-09T21:51:24.276" v="3044"/>
        <pc:sldMkLst>
          <pc:docMk/>
          <pc:sldMk cId="2827958305" sldId="257"/>
        </pc:sldMkLst>
        <pc:spChg chg="mod">
          <ac:chgData name="Petter Skau-Nilsen" userId="5ffa1b53a8281dbe" providerId="LiveId" clId="{D8A29784-93B1-4345-82FE-7A205584169D}" dt="2023-09-09T20:15:09.704" v="3038"/>
          <ac:spMkLst>
            <pc:docMk/>
            <pc:sldMk cId="2827958305" sldId="257"/>
            <ac:spMk id="3" creationId="{07B627A8-6C30-2BB7-49B6-8769D15199F3}"/>
          </ac:spMkLst>
        </pc:spChg>
        <pc:spChg chg="mod">
          <ac:chgData name="Petter Skau-Nilsen" userId="5ffa1b53a8281dbe" providerId="LiveId" clId="{D8A29784-93B1-4345-82FE-7A205584169D}" dt="2023-09-09T20:15:09.704" v="3038"/>
          <ac:spMkLst>
            <pc:docMk/>
            <pc:sldMk cId="2827958305" sldId="257"/>
            <ac:spMk id="4" creationId="{F1C3E51B-AB03-3A50-D265-E0CD17B0BC3E}"/>
          </ac:spMkLst>
        </pc:spChg>
        <pc:spChg chg="mod">
          <ac:chgData name="Petter Skau-Nilsen" userId="5ffa1b53a8281dbe" providerId="LiveId" clId="{D8A29784-93B1-4345-82FE-7A205584169D}" dt="2023-09-09T20:15:09.704" v="3038"/>
          <ac:spMkLst>
            <pc:docMk/>
            <pc:sldMk cId="2827958305" sldId="257"/>
            <ac:spMk id="5" creationId="{02056893-D429-F2FD-03D0-2627565F57E5}"/>
          </ac:spMkLst>
        </pc:spChg>
        <pc:spChg chg="del">
          <ac:chgData name="Petter Skau-Nilsen" userId="5ffa1b53a8281dbe" providerId="LiveId" clId="{D8A29784-93B1-4345-82FE-7A205584169D}" dt="2023-09-08T21:55:57.463" v="400" actId="478"/>
          <ac:spMkLst>
            <pc:docMk/>
            <pc:sldMk cId="2827958305" sldId="257"/>
            <ac:spMk id="5" creationId="{D687B243-C06B-3DD4-C57C-D2F71591473D}"/>
          </ac:spMkLst>
        </pc:spChg>
        <pc:spChg chg="mod">
          <ac:chgData name="Petter Skau-Nilsen" userId="5ffa1b53a8281dbe" providerId="LiveId" clId="{D8A29784-93B1-4345-82FE-7A205584169D}" dt="2023-09-08T22:15:34.957" v="1161" actId="2085"/>
          <ac:spMkLst>
            <pc:docMk/>
            <pc:sldMk cId="2827958305" sldId="257"/>
            <ac:spMk id="9" creationId="{F1F4485A-4405-B715-0C9E-67A8185F8EF6}"/>
          </ac:spMkLst>
        </pc:spChg>
        <pc:spChg chg="mod">
          <ac:chgData name="Petter Skau-Nilsen" userId="5ffa1b53a8281dbe" providerId="LiveId" clId="{D8A29784-93B1-4345-82FE-7A205584169D}" dt="2023-09-09T20:15:16.507" v="3040"/>
          <ac:spMkLst>
            <pc:docMk/>
            <pc:sldMk cId="2827958305" sldId="257"/>
            <ac:spMk id="11" creationId="{A4E14610-1200-4C4A-3DBA-D19A26D585B0}"/>
          </ac:spMkLst>
        </pc:spChg>
        <pc:spChg chg="mod">
          <ac:chgData name="Petter Skau-Nilsen" userId="5ffa1b53a8281dbe" providerId="LiveId" clId="{D8A29784-93B1-4345-82FE-7A205584169D}" dt="2023-09-09T20:15:16.507" v="3040"/>
          <ac:spMkLst>
            <pc:docMk/>
            <pc:sldMk cId="2827958305" sldId="257"/>
            <ac:spMk id="12" creationId="{072B7713-BF9A-6890-4754-A92C6094E23E}"/>
          </ac:spMkLst>
        </pc:spChg>
        <pc:spChg chg="mod">
          <ac:chgData name="Petter Skau-Nilsen" userId="5ffa1b53a8281dbe" providerId="LiveId" clId="{D8A29784-93B1-4345-82FE-7A205584169D}" dt="2023-09-09T20:15:16.507" v="3040"/>
          <ac:spMkLst>
            <pc:docMk/>
            <pc:sldMk cId="2827958305" sldId="257"/>
            <ac:spMk id="13" creationId="{F179A221-14AF-CB1A-6368-B34F370A2315}"/>
          </ac:spMkLst>
        </pc:spChg>
        <pc:spChg chg="mod">
          <ac:chgData name="Petter Skau-Nilsen" userId="5ffa1b53a8281dbe" providerId="LiveId" clId="{D8A29784-93B1-4345-82FE-7A205584169D}" dt="2023-09-08T22:09:31.482" v="804"/>
          <ac:spMkLst>
            <pc:docMk/>
            <pc:sldMk cId="2827958305" sldId="257"/>
            <ac:spMk id="16" creationId="{8586B528-48EE-0A7D-C0E1-9F47FA9DAB8C}"/>
          </ac:spMkLst>
        </pc:spChg>
        <pc:spChg chg="mod">
          <ac:chgData name="Petter Skau-Nilsen" userId="5ffa1b53a8281dbe" providerId="LiveId" clId="{D8A29784-93B1-4345-82FE-7A205584169D}" dt="2023-09-08T21:55:23.192" v="377"/>
          <ac:spMkLst>
            <pc:docMk/>
            <pc:sldMk cId="2827958305" sldId="257"/>
            <ac:spMk id="21" creationId="{CCA65BF7-71E8-2F63-F758-C4B73C4EBCB6}"/>
          </ac:spMkLst>
        </pc:spChg>
        <pc:spChg chg="mod">
          <ac:chgData name="Petter Skau-Nilsen" userId="5ffa1b53a8281dbe" providerId="LiveId" clId="{D8A29784-93B1-4345-82FE-7A205584169D}" dt="2023-09-08T21:55:28.473" v="382" actId="20577"/>
          <ac:spMkLst>
            <pc:docMk/>
            <pc:sldMk cId="2827958305" sldId="257"/>
            <ac:spMk id="22" creationId="{B2E9547F-7C3A-CF6B-0D66-932F3FADDDEC}"/>
          </ac:spMkLst>
        </pc:spChg>
        <pc:spChg chg="add del mod">
          <ac:chgData name="Petter Skau-Nilsen" userId="5ffa1b53a8281dbe" providerId="LiveId" clId="{D8A29784-93B1-4345-82FE-7A205584169D}" dt="2023-09-08T21:56:21.045" v="401" actId="478"/>
          <ac:spMkLst>
            <pc:docMk/>
            <pc:sldMk cId="2827958305" sldId="257"/>
            <ac:spMk id="23" creationId="{0B5480F3-7028-806C-BE28-FFFBD277B904}"/>
          </ac:spMkLst>
        </pc:spChg>
        <pc:spChg chg="add mod ord">
          <ac:chgData name="Petter Skau-Nilsen" userId="5ffa1b53a8281dbe" providerId="LiveId" clId="{D8A29784-93B1-4345-82FE-7A205584169D}" dt="2023-09-08T21:57:04.343" v="423" actId="122"/>
          <ac:spMkLst>
            <pc:docMk/>
            <pc:sldMk cId="2827958305" sldId="257"/>
            <ac:spMk id="24" creationId="{8FD231BC-2B4F-B5D1-D637-F8E824F192B1}"/>
          </ac:spMkLst>
        </pc:spChg>
        <pc:spChg chg="mod">
          <ac:chgData name="Petter Skau-Nilsen" userId="5ffa1b53a8281dbe" providerId="LiveId" clId="{D8A29784-93B1-4345-82FE-7A205584169D}" dt="2023-09-09T18:45:55.104" v="1178" actId="20577"/>
          <ac:spMkLst>
            <pc:docMk/>
            <pc:sldMk cId="2827958305" sldId="257"/>
            <ac:spMk id="26" creationId="{1E2959AE-F92D-66EA-7CE2-ABBFA1A469BA}"/>
          </ac:spMkLst>
        </pc:spChg>
        <pc:spChg chg="mod">
          <ac:chgData name="Petter Skau-Nilsen" userId="5ffa1b53a8281dbe" providerId="LiveId" clId="{D8A29784-93B1-4345-82FE-7A205584169D}" dt="2023-09-09T18:45:35.721" v="1162"/>
          <ac:spMkLst>
            <pc:docMk/>
            <pc:sldMk cId="2827958305" sldId="257"/>
            <ac:spMk id="27" creationId="{CCAD24C9-ABBD-75B5-133E-D5717AEC0D43}"/>
          </ac:spMkLst>
        </pc:spChg>
        <pc:spChg chg="mod">
          <ac:chgData name="Petter Skau-Nilsen" userId="5ffa1b53a8281dbe" providerId="LiveId" clId="{D8A29784-93B1-4345-82FE-7A205584169D}" dt="2023-09-09T18:45:35.721" v="1162"/>
          <ac:spMkLst>
            <pc:docMk/>
            <pc:sldMk cId="2827958305" sldId="257"/>
            <ac:spMk id="28" creationId="{D04F8784-C3DF-6ED1-973A-82D5C5A2F53C}"/>
          </ac:spMkLst>
        </pc:spChg>
        <pc:spChg chg="mod">
          <ac:chgData name="Petter Skau-Nilsen" userId="5ffa1b53a8281dbe" providerId="LiveId" clId="{D8A29784-93B1-4345-82FE-7A205584169D}" dt="2023-09-09T18:46:36.692" v="1186"/>
          <ac:spMkLst>
            <pc:docMk/>
            <pc:sldMk cId="2827958305" sldId="257"/>
            <ac:spMk id="30" creationId="{7124C022-F224-74A6-55F2-8227F383FA6F}"/>
          </ac:spMkLst>
        </pc:spChg>
        <pc:spChg chg="mod">
          <ac:chgData name="Petter Skau-Nilsen" userId="5ffa1b53a8281dbe" providerId="LiveId" clId="{D8A29784-93B1-4345-82FE-7A205584169D}" dt="2023-09-09T18:46:36.692" v="1186"/>
          <ac:spMkLst>
            <pc:docMk/>
            <pc:sldMk cId="2827958305" sldId="257"/>
            <ac:spMk id="31" creationId="{310317BE-4CD3-244F-8614-C39D7DFC0ACE}"/>
          </ac:spMkLst>
        </pc:spChg>
        <pc:spChg chg="mod">
          <ac:chgData name="Petter Skau-Nilsen" userId="5ffa1b53a8281dbe" providerId="LiveId" clId="{D8A29784-93B1-4345-82FE-7A205584169D}" dt="2023-09-09T18:46:49.015" v="1188"/>
          <ac:spMkLst>
            <pc:docMk/>
            <pc:sldMk cId="2827958305" sldId="257"/>
            <ac:spMk id="32" creationId="{153DDE61-9768-55EC-6A3A-05FAF97C5FFA}"/>
          </ac:spMkLst>
        </pc:spChg>
        <pc:grpChg chg="add mod">
          <ac:chgData name="Petter Skau-Nilsen" userId="5ffa1b53a8281dbe" providerId="LiveId" clId="{D8A29784-93B1-4345-82FE-7A205584169D}" dt="2023-09-09T20:15:09.704" v="3038"/>
          <ac:grpSpMkLst>
            <pc:docMk/>
            <pc:sldMk cId="2827958305" sldId="257"/>
            <ac:grpSpMk id="2" creationId="{998B521B-72DA-C8B9-61CD-E8B9ABFC53EF}"/>
          </ac:grpSpMkLst>
        </pc:grpChg>
        <pc:grpChg chg="add del mod">
          <ac:chgData name="Petter Skau-Nilsen" userId="5ffa1b53a8281dbe" providerId="LiveId" clId="{D8A29784-93B1-4345-82FE-7A205584169D}" dt="2023-09-09T18:45:46.018" v="1169" actId="1076"/>
          <ac:grpSpMkLst>
            <pc:docMk/>
            <pc:sldMk cId="2827958305" sldId="257"/>
            <ac:grpSpMk id="6" creationId="{77B3812D-214B-035A-5676-5D45E1F4471F}"/>
          </ac:grpSpMkLst>
        </pc:grpChg>
        <pc:grpChg chg="add del mod">
          <ac:chgData name="Petter Skau-Nilsen" userId="5ffa1b53a8281dbe" providerId="LiveId" clId="{D8A29784-93B1-4345-82FE-7A205584169D}" dt="2023-09-09T21:51:24.276" v="3044"/>
          <ac:grpSpMkLst>
            <pc:docMk/>
            <pc:sldMk cId="2827958305" sldId="257"/>
            <ac:grpSpMk id="10" creationId="{F63A5635-AD65-9EBE-D504-6215369703FF}"/>
          </ac:grpSpMkLst>
        </pc:grpChg>
        <pc:grpChg chg="del mod">
          <ac:chgData name="Petter Skau-Nilsen" userId="5ffa1b53a8281dbe" providerId="LiveId" clId="{D8A29784-93B1-4345-82FE-7A205584169D}" dt="2023-09-09T18:46:39.451" v="1187" actId="478"/>
          <ac:grpSpMkLst>
            <pc:docMk/>
            <pc:sldMk cId="2827958305" sldId="257"/>
            <ac:grpSpMk id="13" creationId="{90C66BE8-6779-54B8-A8FE-3CDC1EF0919F}"/>
          </ac:grpSpMkLst>
        </pc:grpChg>
        <pc:grpChg chg="del">
          <ac:chgData name="Petter Skau-Nilsen" userId="5ffa1b53a8281dbe" providerId="LiveId" clId="{D8A29784-93B1-4345-82FE-7A205584169D}" dt="2023-09-08T22:08:49.250" v="787" actId="478"/>
          <ac:grpSpMkLst>
            <pc:docMk/>
            <pc:sldMk cId="2827958305" sldId="257"/>
            <ac:grpSpMk id="17" creationId="{C1197F39-DD1E-BCD5-CBAC-1E3B3C6E3118}"/>
          </ac:grpSpMkLst>
        </pc:grpChg>
        <pc:grpChg chg="add mod">
          <ac:chgData name="Petter Skau-Nilsen" userId="5ffa1b53a8281dbe" providerId="LiveId" clId="{D8A29784-93B1-4345-82FE-7A205584169D}" dt="2023-09-08T21:55:26.199" v="378" actId="1076"/>
          <ac:grpSpMkLst>
            <pc:docMk/>
            <pc:sldMk cId="2827958305" sldId="257"/>
            <ac:grpSpMk id="20" creationId="{F800C058-1E33-E631-8FCB-6BFA358C33D7}"/>
          </ac:grpSpMkLst>
        </pc:grpChg>
        <pc:grpChg chg="add del mod">
          <ac:chgData name="Petter Skau-Nilsen" userId="5ffa1b53a8281dbe" providerId="LiveId" clId="{D8A29784-93B1-4345-82FE-7A205584169D}" dt="2023-09-09T20:15:11.763" v="3039" actId="478"/>
          <ac:grpSpMkLst>
            <pc:docMk/>
            <pc:sldMk cId="2827958305" sldId="257"/>
            <ac:grpSpMk id="25" creationId="{8BDB2761-D5B7-276A-5BAE-7B28CCECFD47}"/>
          </ac:grpSpMkLst>
        </pc:grpChg>
        <pc:grpChg chg="add mod">
          <ac:chgData name="Petter Skau-Nilsen" userId="5ffa1b53a8281dbe" providerId="LiveId" clId="{D8A29784-93B1-4345-82FE-7A205584169D}" dt="2023-09-09T18:46:36.692" v="1186"/>
          <ac:grpSpMkLst>
            <pc:docMk/>
            <pc:sldMk cId="2827958305" sldId="257"/>
            <ac:grpSpMk id="29" creationId="{3C520D91-A1D7-0C1A-2A39-96AAFB8B1A64}"/>
          </ac:grpSpMkLst>
        </pc:grpChg>
      </pc:sldChg>
      <pc:sldChg chg="addSp delSp modTransition">
        <pc:chgData name="Petter Skau-Nilsen" userId="5ffa1b53a8281dbe" providerId="LiveId" clId="{D8A29784-93B1-4345-82FE-7A205584169D}" dt="2023-09-09T19:35:11.625" v="1879" actId="21"/>
        <pc:sldMkLst>
          <pc:docMk/>
          <pc:sldMk cId="3458847830" sldId="258"/>
        </pc:sldMkLst>
        <pc:picChg chg="add del">
          <ac:chgData name="Petter Skau-Nilsen" userId="5ffa1b53a8281dbe" providerId="LiveId" clId="{D8A29784-93B1-4345-82FE-7A205584169D}" dt="2023-09-09T19:35:11.625" v="1879" actId="21"/>
          <ac:picMkLst>
            <pc:docMk/>
            <pc:sldMk cId="3458847830" sldId="258"/>
            <ac:picMk id="2050" creationId="{16BE1260-B8DF-933D-A92C-943358BED04E}"/>
          </ac:picMkLst>
        </pc:picChg>
      </pc:sldChg>
      <pc:sldChg chg="addSp delSp modSp mod modTransition modClrScheme chgLayout">
        <pc:chgData name="Petter Skau-Nilsen" userId="5ffa1b53a8281dbe" providerId="LiveId" clId="{D8A29784-93B1-4345-82FE-7A205584169D}" dt="2023-09-09T19:21:23.446" v="1831" actId="20577"/>
        <pc:sldMkLst>
          <pc:docMk/>
          <pc:sldMk cId="408846869" sldId="259"/>
        </pc:sldMkLst>
        <pc:spChg chg="del">
          <ac:chgData name="Petter Skau-Nilsen" userId="5ffa1b53a8281dbe" providerId="LiveId" clId="{D8A29784-93B1-4345-82FE-7A205584169D}" dt="2023-09-08T21:58:18.146" v="424" actId="478"/>
          <ac:spMkLst>
            <pc:docMk/>
            <pc:sldMk cId="408846869" sldId="259"/>
            <ac:spMk id="5" creationId="{D687B243-C06B-3DD4-C57C-D2F71591473D}"/>
          </ac:spMkLst>
        </pc:spChg>
        <pc:spChg chg="mod">
          <ac:chgData name="Petter Skau-Nilsen" userId="5ffa1b53a8281dbe" providerId="LiveId" clId="{D8A29784-93B1-4345-82FE-7A205584169D}" dt="2023-09-09T19:21:23.446" v="1831" actId="20577"/>
          <ac:spMkLst>
            <pc:docMk/>
            <pc:sldMk cId="408846869" sldId="259"/>
            <ac:spMk id="9" creationId="{17BAE976-F40C-7D61-AFFE-27F7BFEA2367}"/>
          </ac:spMkLst>
        </pc:spChg>
        <pc:spChg chg="add mod ord">
          <ac:chgData name="Petter Skau-Nilsen" userId="5ffa1b53a8281dbe" providerId="LiveId" clId="{D8A29784-93B1-4345-82FE-7A205584169D}" dt="2023-09-08T21:58:30.213" v="441" actId="27636"/>
          <ac:spMkLst>
            <pc:docMk/>
            <pc:sldMk cId="408846869" sldId="259"/>
            <ac:spMk id="13" creationId="{DC8F1693-CC5C-7AA9-E028-1AAF11CF9D44}"/>
          </ac:spMkLst>
        </pc:spChg>
      </pc:sldChg>
      <pc:sldChg chg="addSp delSp modSp mod modTransition modClrScheme chgLayout">
        <pc:chgData name="Petter Skau-Nilsen" userId="5ffa1b53a8281dbe" providerId="LiveId" clId="{D8A29784-93B1-4345-82FE-7A205584169D}" dt="2023-09-08T22:06:09.818" v="731"/>
        <pc:sldMkLst>
          <pc:docMk/>
          <pc:sldMk cId="1107124976" sldId="260"/>
        </pc:sldMkLst>
        <pc:spChg chg="del">
          <ac:chgData name="Petter Skau-Nilsen" userId="5ffa1b53a8281dbe" providerId="LiveId" clId="{D8A29784-93B1-4345-82FE-7A205584169D}" dt="2023-09-08T21:58:36.268" v="442" actId="478"/>
          <ac:spMkLst>
            <pc:docMk/>
            <pc:sldMk cId="1107124976" sldId="260"/>
            <ac:spMk id="5" creationId="{D687B243-C06B-3DD4-C57C-D2F71591473D}"/>
          </ac:spMkLst>
        </pc:spChg>
        <pc:spChg chg="mod">
          <ac:chgData name="Petter Skau-Nilsen" userId="5ffa1b53a8281dbe" providerId="LiveId" clId="{D8A29784-93B1-4345-82FE-7A205584169D}" dt="2023-09-08T21:48:56.446" v="1"/>
          <ac:spMkLst>
            <pc:docMk/>
            <pc:sldMk cId="1107124976" sldId="260"/>
            <ac:spMk id="13" creationId="{F8C5AB7C-DD98-6C48-52B4-745D21853639}"/>
          </ac:spMkLst>
        </pc:spChg>
        <pc:spChg chg="mod">
          <ac:chgData name="Petter Skau-Nilsen" userId="5ffa1b53a8281dbe" providerId="LiveId" clId="{D8A29784-93B1-4345-82FE-7A205584169D}" dt="2023-09-08T21:48:56.446" v="1"/>
          <ac:spMkLst>
            <pc:docMk/>
            <pc:sldMk cId="1107124976" sldId="260"/>
            <ac:spMk id="14" creationId="{EBCAD930-BB46-CA09-D60C-6D2FA8FE6D04}"/>
          </ac:spMkLst>
        </pc:spChg>
        <pc:spChg chg="mod">
          <ac:chgData name="Petter Skau-Nilsen" userId="5ffa1b53a8281dbe" providerId="LiveId" clId="{D8A29784-93B1-4345-82FE-7A205584169D}" dt="2023-09-08T21:49:28.580" v="7"/>
          <ac:spMkLst>
            <pc:docMk/>
            <pc:sldMk cId="1107124976" sldId="260"/>
            <ac:spMk id="16" creationId="{51E3B64E-C3D0-2B11-7705-FB6B753D1B73}"/>
          </ac:spMkLst>
        </pc:spChg>
        <pc:spChg chg="mod">
          <ac:chgData name="Petter Skau-Nilsen" userId="5ffa1b53a8281dbe" providerId="LiveId" clId="{D8A29784-93B1-4345-82FE-7A205584169D}" dt="2023-09-08T21:50:12.872" v="94" actId="20577"/>
          <ac:spMkLst>
            <pc:docMk/>
            <pc:sldMk cId="1107124976" sldId="260"/>
            <ac:spMk id="17" creationId="{B100001A-4F72-3BBE-1C3C-792996259CB1}"/>
          </ac:spMkLst>
        </pc:spChg>
        <pc:spChg chg="add mod ord">
          <ac:chgData name="Petter Skau-Nilsen" userId="5ffa1b53a8281dbe" providerId="LiveId" clId="{D8A29784-93B1-4345-82FE-7A205584169D}" dt="2023-09-08T21:58:49.373" v="456" actId="122"/>
          <ac:spMkLst>
            <pc:docMk/>
            <pc:sldMk cId="1107124976" sldId="260"/>
            <ac:spMk id="18" creationId="{9B818F13-9D40-CB4F-6B60-882EE3CCCAFE}"/>
          </ac:spMkLst>
        </pc:spChg>
        <pc:grpChg chg="mod">
          <ac:chgData name="Petter Skau-Nilsen" userId="5ffa1b53a8281dbe" providerId="LiveId" clId="{D8A29784-93B1-4345-82FE-7A205584169D}" dt="2023-09-08T21:48:56.446" v="1"/>
          <ac:grpSpMkLst>
            <pc:docMk/>
            <pc:sldMk cId="1107124976" sldId="260"/>
            <ac:grpSpMk id="2" creationId="{42D83CE9-5405-9D77-FDB7-13370C2377B3}"/>
          </ac:grpSpMkLst>
        </pc:grpChg>
        <pc:grpChg chg="mod">
          <ac:chgData name="Petter Skau-Nilsen" userId="5ffa1b53a8281dbe" providerId="LiveId" clId="{D8A29784-93B1-4345-82FE-7A205584169D}" dt="2023-09-08T21:49:28.580" v="7"/>
          <ac:grpSpMkLst>
            <pc:docMk/>
            <pc:sldMk cId="1107124976" sldId="260"/>
            <ac:grpSpMk id="15" creationId="{E143B7B3-0766-6EAE-F108-CA6B3C35643F}"/>
          </ac:grpSpMkLst>
        </pc:grpChg>
      </pc:sldChg>
      <pc:sldChg chg="addSp delSp modSp mod modTransition modClrScheme chgLayout">
        <pc:chgData name="Petter Skau-Nilsen" userId="5ffa1b53a8281dbe" providerId="LiveId" clId="{D8A29784-93B1-4345-82FE-7A205584169D}" dt="2023-09-08T22:06:09.818" v="731"/>
        <pc:sldMkLst>
          <pc:docMk/>
          <pc:sldMk cId="1366371538" sldId="261"/>
        </pc:sldMkLst>
        <pc:spChg chg="del">
          <ac:chgData name="Petter Skau-Nilsen" userId="5ffa1b53a8281dbe" providerId="LiveId" clId="{D8A29784-93B1-4345-82FE-7A205584169D}" dt="2023-09-08T21:58:56.174" v="457" actId="478"/>
          <ac:spMkLst>
            <pc:docMk/>
            <pc:sldMk cId="1366371538" sldId="261"/>
            <ac:spMk id="5" creationId="{D687B243-C06B-3DD4-C57C-D2F71591473D}"/>
          </ac:spMkLst>
        </pc:spChg>
        <pc:spChg chg="mod">
          <ac:chgData name="Petter Skau-Nilsen" userId="5ffa1b53a8281dbe" providerId="LiveId" clId="{D8A29784-93B1-4345-82FE-7A205584169D}" dt="2023-09-08T21:48:41.850" v="0"/>
          <ac:spMkLst>
            <pc:docMk/>
            <pc:sldMk cId="1366371538" sldId="261"/>
            <ac:spMk id="13" creationId="{F8C5AB7C-DD98-6C48-52B4-745D21853639}"/>
          </ac:spMkLst>
        </pc:spChg>
        <pc:spChg chg="mod">
          <ac:chgData name="Petter Skau-Nilsen" userId="5ffa1b53a8281dbe" providerId="LiveId" clId="{D8A29784-93B1-4345-82FE-7A205584169D}" dt="2023-09-08T21:48:41.850" v="0"/>
          <ac:spMkLst>
            <pc:docMk/>
            <pc:sldMk cId="1366371538" sldId="261"/>
            <ac:spMk id="14" creationId="{EBCAD930-BB46-CA09-D60C-6D2FA8FE6D04}"/>
          </ac:spMkLst>
        </pc:spChg>
        <pc:spChg chg="add mod ord">
          <ac:chgData name="Petter Skau-Nilsen" userId="5ffa1b53a8281dbe" providerId="LiveId" clId="{D8A29784-93B1-4345-82FE-7A205584169D}" dt="2023-09-08T21:59:05.206" v="466" actId="27636"/>
          <ac:spMkLst>
            <pc:docMk/>
            <pc:sldMk cId="1366371538" sldId="261"/>
            <ac:spMk id="32" creationId="{754595FE-E9B4-C3EA-661F-A543C2E45343}"/>
          </ac:spMkLst>
        </pc:spChg>
        <pc:grpChg chg="mod">
          <ac:chgData name="Petter Skau-Nilsen" userId="5ffa1b53a8281dbe" providerId="LiveId" clId="{D8A29784-93B1-4345-82FE-7A205584169D}" dt="2023-09-08T21:48:41.850" v="0"/>
          <ac:grpSpMkLst>
            <pc:docMk/>
            <pc:sldMk cId="1366371538" sldId="261"/>
            <ac:grpSpMk id="2" creationId="{42D83CE9-5405-9D77-FDB7-13370C2377B3}"/>
          </ac:grpSpMkLst>
        </pc:grpChg>
      </pc:sldChg>
      <pc:sldChg chg="addSp delSp modSp add mod modTransition modClrScheme chgLayout">
        <pc:chgData name="Petter Skau-Nilsen" userId="5ffa1b53a8281dbe" providerId="LiveId" clId="{D8A29784-93B1-4345-82FE-7A205584169D}" dt="2023-09-08T22:06:09.818" v="731"/>
        <pc:sldMkLst>
          <pc:docMk/>
          <pc:sldMk cId="678309241" sldId="262"/>
        </pc:sldMkLst>
        <pc:spChg chg="mod">
          <ac:chgData name="Petter Skau-Nilsen" userId="5ffa1b53a8281dbe" providerId="LiveId" clId="{D8A29784-93B1-4345-82FE-7A205584169D}" dt="2023-09-08T21:50:24.491" v="105" actId="20577"/>
          <ac:spMkLst>
            <pc:docMk/>
            <pc:sldMk cId="678309241" sldId="262"/>
            <ac:spMk id="4" creationId="{D7260C4F-723B-1B4B-E59E-A9634014B783}"/>
          </ac:spMkLst>
        </pc:spChg>
        <pc:spChg chg="del mod">
          <ac:chgData name="Petter Skau-Nilsen" userId="5ffa1b53a8281dbe" providerId="LiveId" clId="{D8A29784-93B1-4345-82FE-7A205584169D}" dt="2023-09-08T21:59:14.855" v="467" actId="478"/>
          <ac:spMkLst>
            <pc:docMk/>
            <pc:sldMk cId="678309241" sldId="262"/>
            <ac:spMk id="5" creationId="{D687B243-C06B-3DD4-C57C-D2F71591473D}"/>
          </ac:spMkLst>
        </pc:spChg>
        <pc:spChg chg="mod">
          <ac:chgData name="Petter Skau-Nilsen" userId="5ffa1b53a8281dbe" providerId="LiveId" clId="{D8A29784-93B1-4345-82FE-7A205584169D}" dt="2023-09-08T21:51:22.190" v="293" actId="20577"/>
          <ac:spMkLst>
            <pc:docMk/>
            <pc:sldMk cId="678309241" sldId="262"/>
            <ac:spMk id="9" creationId="{17BAE976-F40C-7D61-AFFE-27F7BFEA2367}"/>
          </ac:spMkLst>
        </pc:spChg>
        <pc:spChg chg="mod">
          <ac:chgData name="Petter Skau-Nilsen" userId="5ffa1b53a8281dbe" providerId="LiveId" clId="{D8A29784-93B1-4345-82FE-7A205584169D}" dt="2023-09-08T21:51:32.250" v="294"/>
          <ac:spMkLst>
            <pc:docMk/>
            <pc:sldMk cId="678309241" sldId="262"/>
            <ac:spMk id="10" creationId="{9C3C2334-450A-93B6-C28C-C1FFC76D558E}"/>
          </ac:spMkLst>
        </pc:spChg>
        <pc:spChg chg="mod">
          <ac:chgData name="Petter Skau-Nilsen" userId="5ffa1b53a8281dbe" providerId="LiveId" clId="{D8A29784-93B1-4345-82FE-7A205584169D}" dt="2023-09-08T21:51:39.297" v="310" actId="20577"/>
          <ac:spMkLst>
            <pc:docMk/>
            <pc:sldMk cId="678309241" sldId="262"/>
            <ac:spMk id="11" creationId="{1B5688E8-265B-F500-D824-9303EB915259}"/>
          </ac:spMkLst>
        </pc:spChg>
        <pc:spChg chg="mod">
          <ac:chgData name="Petter Skau-Nilsen" userId="5ffa1b53a8281dbe" providerId="LiveId" clId="{D8A29784-93B1-4345-82FE-7A205584169D}" dt="2023-09-08T21:51:32.250" v="294"/>
          <ac:spMkLst>
            <pc:docMk/>
            <pc:sldMk cId="678309241" sldId="262"/>
            <ac:spMk id="15" creationId="{223496E7-0F42-A73C-4E79-E05915A12BC0}"/>
          </ac:spMkLst>
        </pc:spChg>
        <pc:spChg chg="mod">
          <ac:chgData name="Petter Skau-Nilsen" userId="5ffa1b53a8281dbe" providerId="LiveId" clId="{D8A29784-93B1-4345-82FE-7A205584169D}" dt="2023-09-08T21:51:47.056" v="322" actId="20577"/>
          <ac:spMkLst>
            <pc:docMk/>
            <pc:sldMk cId="678309241" sldId="262"/>
            <ac:spMk id="16" creationId="{F14456DB-EC18-7CA6-976D-277709FFAAFE}"/>
          </ac:spMkLst>
        </pc:spChg>
        <pc:spChg chg="mod">
          <ac:chgData name="Petter Skau-Nilsen" userId="5ffa1b53a8281dbe" providerId="LiveId" clId="{D8A29784-93B1-4345-82FE-7A205584169D}" dt="2023-09-08T21:52:17.422" v="323"/>
          <ac:spMkLst>
            <pc:docMk/>
            <pc:sldMk cId="678309241" sldId="262"/>
            <ac:spMk id="24" creationId="{98A6D335-7963-6A23-6C01-E44387E4277A}"/>
          </ac:spMkLst>
        </pc:spChg>
        <pc:spChg chg="mod">
          <ac:chgData name="Petter Skau-Nilsen" userId="5ffa1b53a8281dbe" providerId="LiveId" clId="{D8A29784-93B1-4345-82FE-7A205584169D}" dt="2023-09-08T21:52:17.422" v="323"/>
          <ac:spMkLst>
            <pc:docMk/>
            <pc:sldMk cId="678309241" sldId="262"/>
            <ac:spMk id="25" creationId="{F3B61B2D-E42F-00F0-3823-922B175C446C}"/>
          </ac:spMkLst>
        </pc:spChg>
        <pc:spChg chg="mod">
          <ac:chgData name="Petter Skau-Nilsen" userId="5ffa1b53a8281dbe" providerId="LiveId" clId="{D8A29784-93B1-4345-82FE-7A205584169D}" dt="2023-09-08T21:52:17.422" v="323"/>
          <ac:spMkLst>
            <pc:docMk/>
            <pc:sldMk cId="678309241" sldId="262"/>
            <ac:spMk id="27" creationId="{9BCC3B1C-EDA9-0BC3-2640-53775F7F300C}"/>
          </ac:spMkLst>
        </pc:spChg>
        <pc:spChg chg="mod">
          <ac:chgData name="Petter Skau-Nilsen" userId="5ffa1b53a8281dbe" providerId="LiveId" clId="{D8A29784-93B1-4345-82FE-7A205584169D}" dt="2023-09-08T21:52:17.422" v="323"/>
          <ac:spMkLst>
            <pc:docMk/>
            <pc:sldMk cId="678309241" sldId="262"/>
            <ac:spMk id="28" creationId="{95F1F3AE-65FA-0225-3CB8-16506F8DE6A0}"/>
          </ac:spMkLst>
        </pc:spChg>
        <pc:spChg chg="add mod ord">
          <ac:chgData name="Petter Skau-Nilsen" userId="5ffa1b53a8281dbe" providerId="LiveId" clId="{D8A29784-93B1-4345-82FE-7A205584169D}" dt="2023-09-08T21:59:32.680" v="476" actId="122"/>
          <ac:spMkLst>
            <pc:docMk/>
            <pc:sldMk cId="678309241" sldId="262"/>
            <ac:spMk id="29" creationId="{E068D0E7-6F71-EFDF-3DC1-C207770BD8E8}"/>
          </ac:spMkLst>
        </pc:spChg>
        <pc:grpChg chg="del">
          <ac:chgData name="Petter Skau-Nilsen" userId="5ffa1b53a8281dbe" providerId="LiveId" clId="{D8A29784-93B1-4345-82FE-7A205584169D}" dt="2023-09-08T21:49:45.619" v="39" actId="478"/>
          <ac:grpSpMkLst>
            <pc:docMk/>
            <pc:sldMk cId="678309241" sldId="262"/>
            <ac:grpSpMk id="2" creationId="{42D83CE9-5405-9D77-FDB7-13370C2377B3}"/>
          </ac:grpSpMkLst>
        </pc:grpChg>
        <pc:grpChg chg="add mod">
          <ac:chgData name="Petter Skau-Nilsen" userId="5ffa1b53a8281dbe" providerId="LiveId" clId="{D8A29784-93B1-4345-82FE-7A205584169D}" dt="2023-09-08T21:51:32.250" v="294"/>
          <ac:grpSpMkLst>
            <pc:docMk/>
            <pc:sldMk cId="678309241" sldId="262"/>
            <ac:grpSpMk id="3" creationId="{63180BF3-C850-E39A-A1D4-4EFACB85C265}"/>
          </ac:grpSpMkLst>
        </pc:grpChg>
        <pc:grpChg chg="add mod">
          <ac:chgData name="Petter Skau-Nilsen" userId="5ffa1b53a8281dbe" providerId="LiveId" clId="{D8A29784-93B1-4345-82FE-7A205584169D}" dt="2023-09-08T21:51:32.250" v="294"/>
          <ac:grpSpMkLst>
            <pc:docMk/>
            <pc:sldMk cId="678309241" sldId="262"/>
            <ac:grpSpMk id="12" creationId="{0426EF04-3DC7-06E3-12CE-BC4BE8F3C0D7}"/>
          </ac:grpSpMkLst>
        </pc:grpChg>
        <pc:grpChg chg="add del mod">
          <ac:chgData name="Petter Skau-Nilsen" userId="5ffa1b53a8281dbe" providerId="LiveId" clId="{D8A29784-93B1-4345-82FE-7A205584169D}" dt="2023-09-08T21:52:18.928" v="324"/>
          <ac:grpSpMkLst>
            <pc:docMk/>
            <pc:sldMk cId="678309241" sldId="262"/>
            <ac:grpSpMk id="17" creationId="{6284206E-0951-CDDF-FC8B-08ADEAE45EF2}"/>
          </ac:grpSpMkLst>
        </pc:grpChg>
        <pc:grpChg chg="del">
          <ac:chgData name="Petter Skau-Nilsen" userId="5ffa1b53a8281dbe" providerId="LiveId" clId="{D8A29784-93B1-4345-82FE-7A205584169D}" dt="2023-09-08T21:49:44.088" v="38" actId="478"/>
          <ac:grpSpMkLst>
            <pc:docMk/>
            <pc:sldMk cId="678309241" sldId="262"/>
            <ac:grpSpMk id="18" creationId="{91BCFED6-E58B-0B8E-4260-3625B6CD88E1}"/>
          </ac:grpSpMkLst>
        </pc:grpChg>
        <pc:grpChg chg="add del mod">
          <ac:chgData name="Petter Skau-Nilsen" userId="5ffa1b53a8281dbe" providerId="LiveId" clId="{D8A29784-93B1-4345-82FE-7A205584169D}" dt="2023-09-08T21:52:18.928" v="324"/>
          <ac:grpSpMkLst>
            <pc:docMk/>
            <pc:sldMk cId="678309241" sldId="262"/>
            <ac:grpSpMk id="26" creationId="{89949500-8466-2769-C2A3-9A5C66B1AE77}"/>
          </ac:grpSpMkLst>
        </pc:grpChg>
      </pc:sldChg>
      <pc:sldChg chg="addSp delSp modSp add mod modTransition modClrScheme chgLayout">
        <pc:chgData name="Petter Skau-Nilsen" userId="5ffa1b53a8281dbe" providerId="LiveId" clId="{D8A29784-93B1-4345-82FE-7A205584169D}" dt="2023-09-08T22:06:09.818" v="731"/>
        <pc:sldMkLst>
          <pc:docMk/>
          <pc:sldMk cId="3484493109" sldId="263"/>
        </pc:sldMkLst>
        <pc:spChg chg="add mod ord">
          <ac:chgData name="Petter Skau-Nilsen" userId="5ffa1b53a8281dbe" providerId="LiveId" clId="{D8A29784-93B1-4345-82FE-7A205584169D}" dt="2023-09-08T22:00:11.393" v="498" actId="1076"/>
          <ac:spMkLst>
            <pc:docMk/>
            <pc:sldMk cId="3484493109" sldId="263"/>
            <ac:spMk id="2" creationId="{164A0228-CEB0-DB07-E1FF-C51497EE02BC}"/>
          </ac:spMkLst>
        </pc:spChg>
        <pc:spChg chg="mod">
          <ac:chgData name="Petter Skau-Nilsen" userId="5ffa1b53a8281dbe" providerId="LiveId" clId="{D8A29784-93B1-4345-82FE-7A205584169D}" dt="2023-09-08T22:01:18.224" v="527" actId="20577"/>
          <ac:spMkLst>
            <pc:docMk/>
            <pc:sldMk cId="3484493109" sldId="263"/>
            <ac:spMk id="4" creationId="{D7260C4F-723B-1B4B-E59E-A9634014B783}"/>
          </ac:spMkLst>
        </pc:spChg>
        <pc:spChg chg="del mod">
          <ac:chgData name="Petter Skau-Nilsen" userId="5ffa1b53a8281dbe" providerId="LiveId" clId="{D8A29784-93B1-4345-82FE-7A205584169D}" dt="2023-09-08T21:59:41.121" v="477" actId="478"/>
          <ac:spMkLst>
            <pc:docMk/>
            <pc:sldMk cId="3484493109" sldId="263"/>
            <ac:spMk id="5" creationId="{D687B243-C06B-3DD4-C57C-D2F71591473D}"/>
          </ac:spMkLst>
        </pc:spChg>
        <pc:spChg chg="del mod">
          <ac:chgData name="Petter Skau-Nilsen" userId="5ffa1b53a8281dbe" providerId="LiveId" clId="{D8A29784-93B1-4345-82FE-7A205584169D}" dt="2023-09-08T22:04:23.955" v="726"/>
          <ac:spMkLst>
            <pc:docMk/>
            <pc:sldMk cId="3484493109" sldId="263"/>
            <ac:spMk id="9" creationId="{17BAE976-F40C-7D61-AFFE-27F7BFEA2367}"/>
          </ac:spMkLst>
        </pc:spChg>
        <pc:spChg chg="mod">
          <ac:chgData name="Petter Skau-Nilsen" userId="5ffa1b53a8281dbe" providerId="LiveId" clId="{D8A29784-93B1-4345-82FE-7A205584169D}" dt="2023-09-08T22:02:10.897" v="555"/>
          <ac:spMkLst>
            <pc:docMk/>
            <pc:sldMk cId="3484493109" sldId="263"/>
            <ac:spMk id="10" creationId="{9C3C2334-450A-93B6-C28C-C1FFC76D558E}"/>
          </ac:spMkLst>
        </pc:spChg>
        <pc:spChg chg="mod">
          <ac:chgData name="Petter Skau-Nilsen" userId="5ffa1b53a8281dbe" providerId="LiveId" clId="{D8A29784-93B1-4345-82FE-7A205584169D}" dt="2023-09-08T22:02:10.897" v="555"/>
          <ac:spMkLst>
            <pc:docMk/>
            <pc:sldMk cId="3484493109" sldId="263"/>
            <ac:spMk id="11" creationId="{1B5688E8-265B-F500-D824-9303EB915259}"/>
          </ac:spMkLst>
        </pc:spChg>
        <pc:spChg chg="add mod">
          <ac:chgData name="Petter Skau-Nilsen" userId="5ffa1b53a8281dbe" providerId="LiveId" clId="{D8A29784-93B1-4345-82FE-7A205584169D}" dt="2023-09-08T22:04:21.469" v="724" actId="20577"/>
          <ac:spMkLst>
            <pc:docMk/>
            <pc:sldMk cId="3484493109" sldId="263"/>
            <ac:spMk id="13" creationId="{D363B805-696B-CABC-A605-41D381CBD863}"/>
          </ac:spMkLst>
        </pc:spChg>
        <pc:spChg chg="mod">
          <ac:chgData name="Petter Skau-Nilsen" userId="5ffa1b53a8281dbe" providerId="LiveId" clId="{D8A29784-93B1-4345-82FE-7A205584169D}" dt="2023-09-08T22:01:41.487" v="551" actId="20577"/>
          <ac:spMkLst>
            <pc:docMk/>
            <pc:sldMk cId="3484493109" sldId="263"/>
            <ac:spMk id="16" creationId="{F14456DB-EC18-7CA6-976D-277709FFAAFE}"/>
          </ac:spMkLst>
        </pc:spChg>
        <pc:grpChg chg="mod">
          <ac:chgData name="Petter Skau-Nilsen" userId="5ffa1b53a8281dbe" providerId="LiveId" clId="{D8A29784-93B1-4345-82FE-7A205584169D}" dt="2023-09-08T22:02:21.981" v="556" actId="1076"/>
          <ac:grpSpMkLst>
            <pc:docMk/>
            <pc:sldMk cId="3484493109" sldId="263"/>
            <ac:grpSpMk id="3" creationId="{63180BF3-C850-E39A-A1D4-4EFACB85C265}"/>
          </ac:grpSpMkLst>
        </pc:grpChg>
        <pc:grpChg chg="mod">
          <ac:chgData name="Petter Skau-Nilsen" userId="5ffa1b53a8281dbe" providerId="LiveId" clId="{D8A29784-93B1-4345-82FE-7A205584169D}" dt="2023-09-08T22:01:24.605" v="530" actId="1076"/>
          <ac:grpSpMkLst>
            <pc:docMk/>
            <pc:sldMk cId="3484493109" sldId="263"/>
            <ac:grpSpMk id="6" creationId="{77B3812D-214B-035A-5676-5D45E1F4471F}"/>
          </ac:grpSpMkLst>
        </pc:grpChg>
        <pc:grpChg chg="mod">
          <ac:chgData name="Petter Skau-Nilsen" userId="5ffa1b53a8281dbe" providerId="LiveId" clId="{D8A29784-93B1-4345-82FE-7A205584169D}" dt="2023-09-08T22:02:24.868" v="557" actId="1076"/>
          <ac:grpSpMkLst>
            <pc:docMk/>
            <pc:sldMk cId="3484493109" sldId="263"/>
            <ac:grpSpMk id="12" creationId="{0426EF04-3DC7-06E3-12CE-BC4BE8F3C0D7}"/>
          </ac:grpSpMkLst>
        </pc:grpChg>
        <pc:picChg chg="del">
          <ac:chgData name="Petter Skau-Nilsen" userId="5ffa1b53a8281dbe" providerId="LiveId" clId="{D8A29784-93B1-4345-82FE-7A205584169D}" dt="2023-09-08T22:01:06.546" v="505" actId="478"/>
          <ac:picMkLst>
            <pc:docMk/>
            <pc:sldMk cId="3484493109" sldId="263"/>
            <ac:picMk id="31" creationId="{8CA71606-EC78-BD91-81D8-15493F91486F}"/>
          </ac:picMkLst>
        </pc:picChg>
      </pc:sldChg>
      <pc:sldChg chg="modSp add del mod">
        <pc:chgData name="Petter Skau-Nilsen" userId="5ffa1b53a8281dbe" providerId="LiveId" clId="{D8A29784-93B1-4345-82FE-7A205584169D}" dt="2023-09-08T22:00:54.416" v="504" actId="47"/>
        <pc:sldMkLst>
          <pc:docMk/>
          <pc:sldMk cId="274767774" sldId="264"/>
        </pc:sldMkLst>
        <pc:spChg chg="mod">
          <ac:chgData name="Petter Skau-Nilsen" userId="5ffa1b53a8281dbe" providerId="LiveId" clId="{D8A29784-93B1-4345-82FE-7A205584169D}" dt="2023-09-08T22:00:17.679" v="503" actId="20577"/>
          <ac:spMkLst>
            <pc:docMk/>
            <pc:sldMk cId="274767774" sldId="264"/>
            <ac:spMk id="2" creationId="{164A0228-CEB0-DB07-E1FF-C51497EE02BC}"/>
          </ac:spMkLst>
        </pc:spChg>
      </pc:sldChg>
      <pc:sldChg chg="new del modTransition">
        <pc:chgData name="Petter Skau-Nilsen" userId="5ffa1b53a8281dbe" providerId="LiveId" clId="{D8A29784-93B1-4345-82FE-7A205584169D}" dt="2023-09-08T22:06:23.767" v="732" actId="47"/>
        <pc:sldMkLst>
          <pc:docMk/>
          <pc:sldMk cId="908193479" sldId="264"/>
        </pc:sldMkLst>
      </pc:sldChg>
      <pc:sldChg chg="addSp delSp modSp add mod">
        <pc:chgData name="Petter Skau-Nilsen" userId="5ffa1b53a8281dbe" providerId="LiveId" clId="{D8A29784-93B1-4345-82FE-7A205584169D}" dt="2023-09-09T20:15:00.281" v="3037" actId="1076"/>
        <pc:sldMkLst>
          <pc:docMk/>
          <pc:sldMk cId="1381089024" sldId="264"/>
        </pc:sldMkLst>
        <pc:spChg chg="mod topLvl">
          <ac:chgData name="Petter Skau-Nilsen" userId="5ffa1b53a8281dbe" providerId="LiveId" clId="{D8A29784-93B1-4345-82FE-7A205584169D}" dt="2023-09-09T18:46:19.934" v="1182" actId="1076"/>
          <ac:spMkLst>
            <pc:docMk/>
            <pc:sldMk cId="1381089024" sldId="264"/>
            <ac:spMk id="3" creationId="{052DE25C-7088-CEE3-F633-57B1AE856EFE}"/>
          </ac:spMkLst>
        </pc:spChg>
        <pc:spChg chg="del mod topLvl">
          <ac:chgData name="Petter Skau-Nilsen" userId="5ffa1b53a8281dbe" providerId="LiveId" clId="{D8A29784-93B1-4345-82FE-7A205584169D}" dt="2023-09-08T22:07:14.524" v="737" actId="478"/>
          <ac:spMkLst>
            <pc:docMk/>
            <pc:sldMk cId="1381089024" sldId="264"/>
            <ac:spMk id="4" creationId="{3C54FF28-FB53-77B4-4C44-5156C43A105F}"/>
          </ac:spMkLst>
        </pc:spChg>
        <pc:spChg chg="mod">
          <ac:chgData name="Petter Skau-Nilsen" userId="5ffa1b53a8281dbe" providerId="LiveId" clId="{D8A29784-93B1-4345-82FE-7A205584169D}" dt="2023-09-09T20:14:55.405" v="3036" actId="20577"/>
          <ac:spMkLst>
            <pc:docMk/>
            <pc:sldMk cId="1381089024" sldId="264"/>
            <ac:spMk id="4" creationId="{E2DFE5D1-DFBE-8082-D262-B1FB8488F21D}"/>
          </ac:spMkLst>
        </pc:spChg>
        <pc:spChg chg="mod">
          <ac:chgData name="Petter Skau-Nilsen" userId="5ffa1b53a8281dbe" providerId="LiveId" clId="{D8A29784-93B1-4345-82FE-7A205584169D}" dt="2023-09-09T20:14:45.346" v="3026"/>
          <ac:spMkLst>
            <pc:docMk/>
            <pc:sldMk cId="1381089024" sldId="264"/>
            <ac:spMk id="5" creationId="{822A9181-40E8-9326-9416-C02CE322E93A}"/>
          </ac:spMkLst>
        </pc:spChg>
        <pc:spChg chg="del mod topLvl">
          <ac:chgData name="Petter Skau-Nilsen" userId="5ffa1b53a8281dbe" providerId="LiveId" clId="{D8A29784-93B1-4345-82FE-7A205584169D}" dt="2023-09-08T22:07:13.510" v="736" actId="478"/>
          <ac:spMkLst>
            <pc:docMk/>
            <pc:sldMk cId="1381089024" sldId="264"/>
            <ac:spMk id="5" creationId="{9289B7EE-EA1E-ED87-2870-54782A680328}"/>
          </ac:spMkLst>
        </pc:spChg>
        <pc:spChg chg="mod">
          <ac:chgData name="Petter Skau-Nilsen" userId="5ffa1b53a8281dbe" providerId="LiveId" clId="{D8A29784-93B1-4345-82FE-7A205584169D}" dt="2023-09-08T22:15:17.043" v="1160" actId="2085"/>
          <ac:spMkLst>
            <pc:docMk/>
            <pc:sldMk cId="1381089024" sldId="264"/>
            <ac:spMk id="9" creationId="{F1F4485A-4405-B715-0C9E-67A8185F8EF6}"/>
          </ac:spMkLst>
        </pc:spChg>
        <pc:spChg chg="add mod">
          <ac:chgData name="Petter Skau-Nilsen" userId="5ffa1b53a8281dbe" providerId="LiveId" clId="{D8A29784-93B1-4345-82FE-7A205584169D}" dt="2023-09-09T18:46:19.934" v="1182" actId="1076"/>
          <ac:spMkLst>
            <pc:docMk/>
            <pc:sldMk cId="1381089024" sldId="264"/>
            <ac:spMk id="10" creationId="{AFD32799-2930-656D-2A69-97C4A3BEB334}"/>
          </ac:spMkLst>
        </pc:spChg>
        <pc:spChg chg="add mod">
          <ac:chgData name="Petter Skau-Nilsen" userId="5ffa1b53a8281dbe" providerId="LiveId" clId="{D8A29784-93B1-4345-82FE-7A205584169D}" dt="2023-09-09T18:46:19.934" v="1182" actId="1076"/>
          <ac:spMkLst>
            <pc:docMk/>
            <pc:sldMk cId="1381089024" sldId="264"/>
            <ac:spMk id="11" creationId="{1967C722-0BBA-F559-7863-6D26438601C4}"/>
          </ac:spMkLst>
        </pc:spChg>
        <pc:spChg chg="mod">
          <ac:chgData name="Petter Skau-Nilsen" userId="5ffa1b53a8281dbe" providerId="LiveId" clId="{D8A29784-93B1-4345-82FE-7A205584169D}" dt="2023-09-09T18:46:24.020" v="1183"/>
          <ac:spMkLst>
            <pc:docMk/>
            <pc:sldMk cId="1381089024" sldId="264"/>
            <ac:spMk id="23" creationId="{68C2172B-1CD5-F1F3-EB37-F65CD73FF127}"/>
          </ac:spMkLst>
        </pc:spChg>
        <pc:spChg chg="mod">
          <ac:chgData name="Petter Skau-Nilsen" userId="5ffa1b53a8281dbe" providerId="LiveId" clId="{D8A29784-93B1-4345-82FE-7A205584169D}" dt="2023-09-08T22:09:20.675" v="803" actId="20577"/>
          <ac:spMkLst>
            <pc:docMk/>
            <pc:sldMk cId="1381089024" sldId="264"/>
            <ac:spMk id="24" creationId="{8FD231BC-2B4F-B5D1-D637-F8E824F192B1}"/>
          </ac:spMkLst>
        </pc:spChg>
        <pc:spChg chg="mod">
          <ac:chgData name="Petter Skau-Nilsen" userId="5ffa1b53a8281dbe" providerId="LiveId" clId="{D8A29784-93B1-4345-82FE-7A205584169D}" dt="2023-09-09T18:46:24.020" v="1183"/>
          <ac:spMkLst>
            <pc:docMk/>
            <pc:sldMk cId="1381089024" sldId="264"/>
            <ac:spMk id="25" creationId="{98FCE52C-1536-0C2D-AA41-9D1B935A228D}"/>
          </ac:spMkLst>
        </pc:spChg>
        <pc:spChg chg="mod">
          <ac:chgData name="Petter Skau-Nilsen" userId="5ffa1b53a8281dbe" providerId="LiveId" clId="{D8A29784-93B1-4345-82FE-7A205584169D}" dt="2023-09-09T18:46:24.020" v="1183"/>
          <ac:spMkLst>
            <pc:docMk/>
            <pc:sldMk cId="1381089024" sldId="264"/>
            <ac:spMk id="26" creationId="{04DBA4F8-96BB-8774-B388-04EE1888FBBF}"/>
          </ac:spMkLst>
        </pc:spChg>
        <pc:spChg chg="mod">
          <ac:chgData name="Petter Skau-Nilsen" userId="5ffa1b53a8281dbe" providerId="LiveId" clId="{D8A29784-93B1-4345-82FE-7A205584169D}" dt="2023-09-09T20:14:45.346" v="3026"/>
          <ac:spMkLst>
            <pc:docMk/>
            <pc:sldMk cId="1381089024" sldId="264"/>
            <ac:spMk id="27" creationId="{A81100CC-EB31-940B-D83A-85784994D7EC}"/>
          </ac:spMkLst>
        </pc:spChg>
        <pc:spChg chg="mod">
          <ac:chgData name="Petter Skau-Nilsen" userId="5ffa1b53a8281dbe" providerId="LiveId" clId="{D8A29784-93B1-4345-82FE-7A205584169D}" dt="2023-09-09T18:46:30.916" v="1184"/>
          <ac:spMkLst>
            <pc:docMk/>
            <pc:sldMk cId="1381089024" sldId="264"/>
            <ac:spMk id="28" creationId="{85F9E361-AED8-00E8-BFC9-20D479B5336A}"/>
          </ac:spMkLst>
        </pc:spChg>
        <pc:spChg chg="mod">
          <ac:chgData name="Petter Skau-Nilsen" userId="5ffa1b53a8281dbe" providerId="LiveId" clId="{D8A29784-93B1-4345-82FE-7A205584169D}" dt="2023-09-09T18:46:30.916" v="1184"/>
          <ac:spMkLst>
            <pc:docMk/>
            <pc:sldMk cId="1381089024" sldId="264"/>
            <ac:spMk id="29" creationId="{F38F0B17-9043-973A-519D-1D264B848A4D}"/>
          </ac:spMkLst>
        </pc:spChg>
        <pc:spChg chg="mod">
          <ac:chgData name="Petter Skau-Nilsen" userId="5ffa1b53a8281dbe" providerId="LiveId" clId="{D8A29784-93B1-4345-82FE-7A205584169D}" dt="2023-09-09T18:46:30.916" v="1184"/>
          <ac:spMkLst>
            <pc:docMk/>
            <pc:sldMk cId="1381089024" sldId="264"/>
            <ac:spMk id="30" creationId="{74AE6113-8889-B13E-6603-D9293840B86E}"/>
          </ac:spMkLst>
        </pc:spChg>
        <pc:grpChg chg="add del mod">
          <ac:chgData name="Petter Skau-Nilsen" userId="5ffa1b53a8281dbe" providerId="LiveId" clId="{D8A29784-93B1-4345-82FE-7A205584169D}" dt="2023-09-08T22:07:11.029" v="735" actId="165"/>
          <ac:grpSpMkLst>
            <pc:docMk/>
            <pc:sldMk cId="1381089024" sldId="264"/>
            <ac:grpSpMk id="2" creationId="{39B83213-1669-F3B5-D605-8808257B7BBA}"/>
          </ac:grpSpMkLst>
        </pc:grpChg>
        <pc:grpChg chg="add mod">
          <ac:chgData name="Petter Skau-Nilsen" userId="5ffa1b53a8281dbe" providerId="LiveId" clId="{D8A29784-93B1-4345-82FE-7A205584169D}" dt="2023-09-09T20:15:00.281" v="3037" actId="1076"/>
          <ac:grpSpMkLst>
            <pc:docMk/>
            <pc:sldMk cId="1381089024" sldId="264"/>
            <ac:grpSpMk id="2" creationId="{F127B4E6-6B88-B9F1-A29E-1FD23B31B02C}"/>
          </ac:grpSpMkLst>
        </pc:grpChg>
        <pc:grpChg chg="add mod">
          <ac:chgData name="Petter Skau-Nilsen" userId="5ffa1b53a8281dbe" providerId="LiveId" clId="{D8A29784-93B1-4345-82FE-7A205584169D}" dt="2023-09-09T20:14:41.056" v="3025" actId="1076"/>
          <ac:grpSpMkLst>
            <pc:docMk/>
            <pc:sldMk cId="1381089024" sldId="264"/>
            <ac:grpSpMk id="12" creationId="{B1BB25FF-7DB8-3085-20B5-B2606F5BD914}"/>
          </ac:grpSpMkLst>
        </pc:grpChg>
        <pc:grpChg chg="mod">
          <ac:chgData name="Petter Skau-Nilsen" userId="5ffa1b53a8281dbe" providerId="LiveId" clId="{D8A29784-93B1-4345-82FE-7A205584169D}" dt="2023-09-09T18:46:19.934" v="1182" actId="1076"/>
          <ac:grpSpMkLst>
            <pc:docMk/>
            <pc:sldMk cId="1381089024" sldId="264"/>
            <ac:grpSpMk id="13" creationId="{90C66BE8-6779-54B8-A8FE-3CDC1EF0919F}"/>
          </ac:grpSpMkLst>
        </pc:grpChg>
        <pc:grpChg chg="add del mod">
          <ac:chgData name="Petter Skau-Nilsen" userId="5ffa1b53a8281dbe" providerId="LiveId" clId="{D8A29784-93B1-4345-82FE-7A205584169D}" dt="2023-09-09T18:46:34.120" v="1185"/>
          <ac:grpSpMkLst>
            <pc:docMk/>
            <pc:sldMk cId="1381089024" sldId="264"/>
            <ac:grpSpMk id="27" creationId="{6A48D680-3AD9-3817-76CF-78F6387016EA}"/>
          </ac:grpSpMkLst>
        </pc:grpChg>
      </pc:sldChg>
      <pc:sldChg chg="addSp delSp modSp add mod">
        <pc:chgData name="Petter Skau-Nilsen" userId="5ffa1b53a8281dbe" providerId="LiveId" clId="{D8A29784-93B1-4345-82FE-7A205584169D}" dt="2023-09-08T22:14:27.555" v="1159" actId="1076"/>
        <pc:sldMkLst>
          <pc:docMk/>
          <pc:sldMk cId="3482379148" sldId="265"/>
        </pc:sldMkLst>
        <pc:spChg chg="add mod">
          <ac:chgData name="Petter Skau-Nilsen" userId="5ffa1b53a8281dbe" providerId="LiveId" clId="{D8A29784-93B1-4345-82FE-7A205584169D}" dt="2023-09-08T22:11:46.993" v="868" actId="1076"/>
          <ac:spMkLst>
            <pc:docMk/>
            <pc:sldMk cId="3482379148" sldId="265"/>
            <ac:spMk id="3" creationId="{1FF2E514-19FE-CE83-9460-6B90EE5B7C31}"/>
          </ac:spMkLst>
        </pc:spChg>
        <pc:spChg chg="mod topLvl">
          <ac:chgData name="Petter Skau-Nilsen" userId="5ffa1b53a8281dbe" providerId="LiveId" clId="{D8A29784-93B1-4345-82FE-7A205584169D}" dt="2023-09-08T22:11:13.919" v="831" actId="164"/>
          <ac:spMkLst>
            <pc:docMk/>
            <pc:sldMk cId="3482379148" sldId="265"/>
            <ac:spMk id="4" creationId="{C078D2F5-0F90-2678-6A8B-ED8E54F5CEBC}"/>
          </ac:spMkLst>
        </pc:spChg>
        <pc:spChg chg="mod topLvl">
          <ac:chgData name="Petter Skau-Nilsen" userId="5ffa1b53a8281dbe" providerId="LiveId" clId="{D8A29784-93B1-4345-82FE-7A205584169D}" dt="2023-09-08T22:11:13.919" v="831" actId="164"/>
          <ac:spMkLst>
            <pc:docMk/>
            <pc:sldMk cId="3482379148" sldId="265"/>
            <ac:spMk id="5" creationId="{B68FCB23-1013-97CD-32F4-E473D8291871}"/>
          </ac:spMkLst>
        </pc:spChg>
        <pc:spChg chg="add mod">
          <ac:chgData name="Petter Skau-Nilsen" userId="5ffa1b53a8281dbe" providerId="LiveId" clId="{D8A29784-93B1-4345-82FE-7A205584169D}" dt="2023-09-08T22:13:07.984" v="1084" actId="20577"/>
          <ac:spMkLst>
            <pc:docMk/>
            <pc:sldMk cId="3482379148" sldId="265"/>
            <ac:spMk id="6" creationId="{42F78C77-0FD0-10CE-C881-73712046D319}"/>
          </ac:spMkLst>
        </pc:spChg>
        <pc:spChg chg="mod">
          <ac:chgData name="Petter Skau-Nilsen" userId="5ffa1b53a8281dbe" providerId="LiveId" clId="{D8A29784-93B1-4345-82FE-7A205584169D}" dt="2023-09-08T22:13:16.970" v="1085"/>
          <ac:spMkLst>
            <pc:docMk/>
            <pc:sldMk cId="3482379148" sldId="265"/>
            <ac:spMk id="19" creationId="{ADE1A5EF-1CBB-C413-A478-25CF0A0D7D22}"/>
          </ac:spMkLst>
        </pc:spChg>
        <pc:spChg chg="mod">
          <ac:chgData name="Petter Skau-Nilsen" userId="5ffa1b53a8281dbe" providerId="LiveId" clId="{D8A29784-93B1-4345-82FE-7A205584169D}" dt="2023-09-08T22:13:24.292" v="1103" actId="20577"/>
          <ac:spMkLst>
            <pc:docMk/>
            <pc:sldMk cId="3482379148" sldId="265"/>
            <ac:spMk id="20" creationId="{D24416DA-0AA9-C20E-C2A1-AEC7617518E7}"/>
          </ac:spMkLst>
        </pc:spChg>
        <pc:spChg chg="mod">
          <ac:chgData name="Petter Skau-Nilsen" userId="5ffa1b53a8281dbe" providerId="LiveId" clId="{D8A29784-93B1-4345-82FE-7A205584169D}" dt="2023-09-08T22:13:28.453" v="1104"/>
          <ac:spMkLst>
            <pc:docMk/>
            <pc:sldMk cId="3482379148" sldId="265"/>
            <ac:spMk id="22" creationId="{B2921FFA-D0B5-7D78-B318-149E9E230B2E}"/>
          </ac:spMkLst>
        </pc:spChg>
        <pc:spChg chg="mod">
          <ac:chgData name="Petter Skau-Nilsen" userId="5ffa1b53a8281dbe" providerId="LiveId" clId="{D8A29784-93B1-4345-82FE-7A205584169D}" dt="2023-09-08T22:13:42.806" v="1118" actId="20577"/>
          <ac:spMkLst>
            <pc:docMk/>
            <pc:sldMk cId="3482379148" sldId="265"/>
            <ac:spMk id="23" creationId="{E0449E3F-6021-B091-616B-A7E775DFF74A}"/>
          </ac:spMkLst>
        </pc:spChg>
        <pc:spChg chg="mod">
          <ac:chgData name="Petter Skau-Nilsen" userId="5ffa1b53a8281dbe" providerId="LiveId" clId="{D8A29784-93B1-4345-82FE-7A205584169D}" dt="2023-09-08T22:13:46.035" v="1119"/>
          <ac:spMkLst>
            <pc:docMk/>
            <pc:sldMk cId="3482379148" sldId="265"/>
            <ac:spMk id="31" creationId="{BB6037BD-C52C-38F9-BDD1-BFC62E952A04}"/>
          </ac:spMkLst>
        </pc:spChg>
        <pc:spChg chg="mod">
          <ac:chgData name="Petter Skau-Nilsen" userId="5ffa1b53a8281dbe" providerId="LiveId" clId="{D8A29784-93B1-4345-82FE-7A205584169D}" dt="2023-09-08T22:10:45.643" v="828" actId="20577"/>
          <ac:spMkLst>
            <pc:docMk/>
            <pc:sldMk cId="3482379148" sldId="265"/>
            <ac:spMk id="32" creationId="{CED9D5F7-702D-C118-67D3-530719CBA960}"/>
          </ac:spMkLst>
        </pc:spChg>
        <pc:spChg chg="mod">
          <ac:chgData name="Petter Skau-Nilsen" userId="5ffa1b53a8281dbe" providerId="LiveId" clId="{D8A29784-93B1-4345-82FE-7A205584169D}" dt="2023-09-08T22:13:59.359" v="1144" actId="20577"/>
          <ac:spMkLst>
            <pc:docMk/>
            <pc:sldMk cId="3482379148" sldId="265"/>
            <ac:spMk id="33" creationId="{D15E1E2B-693B-D1DD-7AA5-F899679CCD31}"/>
          </ac:spMkLst>
        </pc:spChg>
        <pc:spChg chg="mod">
          <ac:chgData name="Petter Skau-Nilsen" userId="5ffa1b53a8281dbe" providerId="LiveId" clId="{D8A29784-93B1-4345-82FE-7A205584169D}" dt="2023-09-08T22:14:03.777" v="1145"/>
          <ac:spMkLst>
            <pc:docMk/>
            <pc:sldMk cId="3482379148" sldId="265"/>
            <ac:spMk id="35" creationId="{74AC296B-E40A-149C-6B2D-9A5B64009643}"/>
          </ac:spMkLst>
        </pc:spChg>
        <pc:spChg chg="mod">
          <ac:chgData name="Petter Skau-Nilsen" userId="5ffa1b53a8281dbe" providerId="LiveId" clId="{D8A29784-93B1-4345-82FE-7A205584169D}" dt="2023-09-08T22:14:09.461" v="1157" actId="20577"/>
          <ac:spMkLst>
            <pc:docMk/>
            <pc:sldMk cId="3482379148" sldId="265"/>
            <ac:spMk id="36" creationId="{6E7E0BF0-B90B-1772-E6AE-6F6CF8CD8ECC}"/>
          </ac:spMkLst>
        </pc:spChg>
        <pc:grpChg chg="add mod">
          <ac:chgData name="Petter Skau-Nilsen" userId="5ffa1b53a8281dbe" providerId="LiveId" clId="{D8A29784-93B1-4345-82FE-7A205584169D}" dt="2023-09-08T22:11:13.919" v="831" actId="164"/>
          <ac:grpSpMkLst>
            <pc:docMk/>
            <pc:sldMk cId="3482379148" sldId="265"/>
            <ac:grpSpMk id="2" creationId="{1A7D5A75-AB69-2686-48E0-ABE6DE127B17}"/>
          </ac:grpSpMkLst>
        </pc:grpChg>
        <pc:grpChg chg="del">
          <ac:chgData name="Petter Skau-Nilsen" userId="5ffa1b53a8281dbe" providerId="LiveId" clId="{D8A29784-93B1-4345-82FE-7A205584169D}" dt="2023-09-08T22:11:02.808" v="829" actId="165"/>
          <ac:grpSpMkLst>
            <pc:docMk/>
            <pc:sldMk cId="3482379148" sldId="265"/>
            <ac:grpSpMk id="7" creationId="{7E71F10F-A49F-CD39-F87F-3AEF3AD92581}"/>
          </ac:grpSpMkLst>
        </pc:grpChg>
        <pc:grpChg chg="add mod">
          <ac:chgData name="Petter Skau-Nilsen" userId="5ffa1b53a8281dbe" providerId="LiveId" clId="{D8A29784-93B1-4345-82FE-7A205584169D}" dt="2023-09-08T22:14:27.555" v="1159" actId="1076"/>
          <ac:grpSpMkLst>
            <pc:docMk/>
            <pc:sldMk cId="3482379148" sldId="265"/>
            <ac:grpSpMk id="8" creationId="{33E209EA-9389-CC89-4118-1C56DFFC8F5E}"/>
          </ac:grpSpMkLst>
        </pc:grpChg>
        <pc:grpChg chg="del">
          <ac:chgData name="Petter Skau-Nilsen" userId="5ffa1b53a8281dbe" providerId="LiveId" clId="{D8A29784-93B1-4345-82FE-7A205584169D}" dt="2023-09-08T22:11:06.413" v="830" actId="478"/>
          <ac:grpSpMkLst>
            <pc:docMk/>
            <pc:sldMk cId="3482379148" sldId="265"/>
            <ac:grpSpMk id="9" creationId="{10A21E9B-0B75-9263-A420-73A51EAC2A18}"/>
          </ac:grpSpMkLst>
        </pc:grpChg>
        <pc:grpChg chg="del">
          <ac:chgData name="Petter Skau-Nilsen" userId="5ffa1b53a8281dbe" providerId="LiveId" clId="{D8A29784-93B1-4345-82FE-7A205584169D}" dt="2023-09-08T22:10:29.096" v="808" actId="478"/>
          <ac:grpSpMkLst>
            <pc:docMk/>
            <pc:sldMk cId="3482379148" sldId="265"/>
            <ac:grpSpMk id="18" creationId="{EBB83FB5-9503-EB9D-838D-D3A559DFDD77}"/>
          </ac:grpSpMkLst>
        </pc:grpChg>
        <pc:grpChg chg="add mod">
          <ac:chgData name="Petter Skau-Nilsen" userId="5ffa1b53a8281dbe" providerId="LiveId" clId="{D8A29784-93B1-4345-82FE-7A205584169D}" dt="2023-09-08T22:13:31.918" v="1105" actId="1076"/>
          <ac:grpSpMkLst>
            <pc:docMk/>
            <pc:sldMk cId="3482379148" sldId="265"/>
            <ac:grpSpMk id="21" creationId="{D229B870-C832-150A-E5B3-C98A708BBD37}"/>
          </ac:grpSpMkLst>
        </pc:grpChg>
        <pc:grpChg chg="add mod">
          <ac:chgData name="Petter Skau-Nilsen" userId="5ffa1b53a8281dbe" providerId="LiveId" clId="{D8A29784-93B1-4345-82FE-7A205584169D}" dt="2023-09-08T22:13:49.419" v="1120" actId="1076"/>
          <ac:grpSpMkLst>
            <pc:docMk/>
            <pc:sldMk cId="3482379148" sldId="265"/>
            <ac:grpSpMk id="24" creationId="{D59D36DA-BF7E-2082-CB91-EBE07E0C2C1D}"/>
          </ac:grpSpMkLst>
        </pc:grpChg>
        <pc:grpChg chg="del">
          <ac:chgData name="Petter Skau-Nilsen" userId="5ffa1b53a8281dbe" providerId="LiveId" clId="{D8A29784-93B1-4345-82FE-7A205584169D}" dt="2023-09-08T22:10:30.306" v="809" actId="478"/>
          <ac:grpSpMkLst>
            <pc:docMk/>
            <pc:sldMk cId="3482379148" sldId="265"/>
            <ac:grpSpMk id="25" creationId="{E20DF9DD-14A5-20D6-061B-5BB21A559551}"/>
          </ac:grpSpMkLst>
        </pc:grpChg>
        <pc:grpChg chg="del">
          <ac:chgData name="Petter Skau-Nilsen" userId="5ffa1b53a8281dbe" providerId="LiveId" clId="{D8A29784-93B1-4345-82FE-7A205584169D}" dt="2023-09-08T22:10:31.593" v="810" actId="478"/>
          <ac:grpSpMkLst>
            <pc:docMk/>
            <pc:sldMk cId="3482379148" sldId="265"/>
            <ac:grpSpMk id="28" creationId="{8142D621-FFDE-348E-FCB4-91373AEF905C}"/>
          </ac:grpSpMkLst>
        </pc:grpChg>
        <pc:grpChg chg="add mod">
          <ac:chgData name="Petter Skau-Nilsen" userId="5ffa1b53a8281dbe" providerId="LiveId" clId="{D8A29784-93B1-4345-82FE-7A205584169D}" dt="2023-09-08T22:14:24.654" v="1158" actId="1076"/>
          <ac:grpSpMkLst>
            <pc:docMk/>
            <pc:sldMk cId="3482379148" sldId="265"/>
            <ac:grpSpMk id="34" creationId="{3BD28A3A-8D5F-968B-A4A4-86C3EBF662DF}"/>
          </ac:grpSpMkLst>
        </pc:grpChg>
      </pc:sldChg>
      <pc:sldChg chg="addSp delSp modSp add mod">
        <pc:chgData name="Petter Skau-Nilsen" userId="5ffa1b53a8281dbe" providerId="LiveId" clId="{D8A29784-93B1-4345-82FE-7A205584169D}" dt="2023-09-09T19:17:13.681" v="1821" actId="1076"/>
        <pc:sldMkLst>
          <pc:docMk/>
          <pc:sldMk cId="882023125" sldId="266"/>
        </pc:sldMkLst>
        <pc:spChg chg="del">
          <ac:chgData name="Petter Skau-Nilsen" userId="5ffa1b53a8281dbe" providerId="LiveId" clId="{D8A29784-93B1-4345-82FE-7A205584169D}" dt="2023-09-09T18:49:36.325" v="1193" actId="478"/>
          <ac:spMkLst>
            <pc:docMk/>
            <pc:sldMk cId="882023125" sldId="266"/>
            <ac:spMk id="3" creationId="{1FF2E514-19FE-CE83-9460-6B90EE5B7C31}"/>
          </ac:spMkLst>
        </pc:spChg>
        <pc:spChg chg="add mod">
          <ac:chgData name="Petter Skau-Nilsen" userId="5ffa1b53a8281dbe" providerId="LiveId" clId="{D8A29784-93B1-4345-82FE-7A205584169D}" dt="2023-09-09T19:12:11.288" v="1749" actId="1076"/>
          <ac:spMkLst>
            <pc:docMk/>
            <pc:sldMk cId="882023125" sldId="266"/>
            <ac:spMk id="3" creationId="{C8F7D731-0B31-7782-DA79-F9ED1AD16CC2}"/>
          </ac:spMkLst>
        </pc:spChg>
        <pc:spChg chg="del">
          <ac:chgData name="Petter Skau-Nilsen" userId="5ffa1b53a8281dbe" providerId="LiveId" clId="{D8A29784-93B1-4345-82FE-7A205584169D}" dt="2023-09-09T18:49:33.742" v="1192" actId="478"/>
          <ac:spMkLst>
            <pc:docMk/>
            <pc:sldMk cId="882023125" sldId="266"/>
            <ac:spMk id="6" creationId="{42F78C77-0FD0-10CE-C881-73712046D319}"/>
          </ac:spMkLst>
        </pc:spChg>
        <pc:spChg chg="add mod ord">
          <ac:chgData name="Petter Skau-Nilsen" userId="5ffa1b53a8281dbe" providerId="LiveId" clId="{D8A29784-93B1-4345-82FE-7A205584169D}" dt="2023-09-09T19:12:33.256" v="1752" actId="207"/>
          <ac:spMkLst>
            <pc:docMk/>
            <pc:sldMk cId="882023125" sldId="266"/>
            <ac:spMk id="6" creationId="{69B12D6B-FE73-6C56-9FB7-6D6CF68CB23E}"/>
          </ac:spMkLst>
        </pc:spChg>
        <pc:spChg chg="add mod">
          <ac:chgData name="Petter Skau-Nilsen" userId="5ffa1b53a8281dbe" providerId="LiveId" clId="{D8A29784-93B1-4345-82FE-7A205584169D}" dt="2023-09-09T19:17:09.296" v="1820" actId="20577"/>
          <ac:spMkLst>
            <pc:docMk/>
            <pc:sldMk cId="882023125" sldId="266"/>
            <ac:spMk id="7" creationId="{841A8D6B-C7D4-CD01-4D03-5B38D29B36BF}"/>
          </ac:spMkLst>
        </pc:spChg>
        <pc:spChg chg="add mod">
          <ac:chgData name="Petter Skau-Nilsen" userId="5ffa1b53a8281dbe" providerId="LiveId" clId="{D8A29784-93B1-4345-82FE-7A205584169D}" dt="2023-09-09T19:12:58.024" v="1781" actId="1036"/>
          <ac:spMkLst>
            <pc:docMk/>
            <pc:sldMk cId="882023125" sldId="266"/>
            <ac:spMk id="9" creationId="{3E1213DA-396C-B0D3-55DA-3687982F0EDE}"/>
          </ac:spMkLst>
        </pc:spChg>
        <pc:spChg chg="add mod">
          <ac:chgData name="Petter Skau-Nilsen" userId="5ffa1b53a8281dbe" providerId="LiveId" clId="{D8A29784-93B1-4345-82FE-7A205584169D}" dt="2023-09-09T18:53:03.324" v="1280" actId="1076"/>
          <ac:spMkLst>
            <pc:docMk/>
            <pc:sldMk cId="882023125" sldId="266"/>
            <ac:spMk id="10" creationId="{322D28D9-4BCA-57EA-1A78-932261219E36}"/>
          </ac:spMkLst>
        </pc:spChg>
        <pc:spChg chg="add mod">
          <ac:chgData name="Petter Skau-Nilsen" userId="5ffa1b53a8281dbe" providerId="LiveId" clId="{D8A29784-93B1-4345-82FE-7A205584169D}" dt="2023-09-09T19:15:24.591" v="1798" actId="20577"/>
          <ac:spMkLst>
            <pc:docMk/>
            <pc:sldMk cId="882023125" sldId="266"/>
            <ac:spMk id="11" creationId="{46590DD9-75B3-8E76-B7FE-F1EAA1F47A99}"/>
          </ac:spMkLst>
        </pc:spChg>
        <pc:spChg chg="add mod">
          <ac:chgData name="Petter Skau-Nilsen" userId="5ffa1b53a8281dbe" providerId="LiveId" clId="{D8A29784-93B1-4345-82FE-7A205584169D}" dt="2023-09-09T18:58:06.156" v="1393" actId="14100"/>
          <ac:spMkLst>
            <pc:docMk/>
            <pc:sldMk cId="882023125" sldId="266"/>
            <ac:spMk id="12" creationId="{A776C3C5-E050-1B9C-9AA5-833FE4117D7C}"/>
          </ac:spMkLst>
        </pc:spChg>
        <pc:spChg chg="add mod">
          <ac:chgData name="Petter Skau-Nilsen" userId="5ffa1b53a8281dbe" providerId="LiveId" clId="{D8A29784-93B1-4345-82FE-7A205584169D}" dt="2023-09-09T19:03:39.517" v="1494" actId="1076"/>
          <ac:spMkLst>
            <pc:docMk/>
            <pc:sldMk cId="882023125" sldId="266"/>
            <ac:spMk id="13" creationId="{40898394-CC2D-87D3-332D-AED5701191AC}"/>
          </ac:spMkLst>
        </pc:spChg>
        <pc:spChg chg="add mod">
          <ac:chgData name="Petter Skau-Nilsen" userId="5ffa1b53a8281dbe" providerId="LiveId" clId="{D8A29784-93B1-4345-82FE-7A205584169D}" dt="2023-09-09T19:04:03.496" v="1502" actId="14100"/>
          <ac:spMkLst>
            <pc:docMk/>
            <pc:sldMk cId="882023125" sldId="266"/>
            <ac:spMk id="25" creationId="{497607E0-46E8-FE7B-5B4A-ECD003079268}"/>
          </ac:spMkLst>
        </pc:spChg>
        <pc:spChg chg="add mod">
          <ac:chgData name="Petter Skau-Nilsen" userId="5ffa1b53a8281dbe" providerId="LiveId" clId="{D8A29784-93B1-4345-82FE-7A205584169D}" dt="2023-09-09T19:05:21.625" v="1519" actId="1036"/>
          <ac:spMkLst>
            <pc:docMk/>
            <pc:sldMk cId="882023125" sldId="266"/>
            <ac:spMk id="26" creationId="{EF836ED2-470A-8305-A780-CB144FFF5EBC}"/>
          </ac:spMkLst>
        </pc:spChg>
        <pc:spChg chg="mod">
          <ac:chgData name="Petter Skau-Nilsen" userId="5ffa1b53a8281dbe" providerId="LiveId" clId="{D8A29784-93B1-4345-82FE-7A205584169D}" dt="2023-09-09T18:54:52.073" v="1368" actId="20577"/>
          <ac:spMkLst>
            <pc:docMk/>
            <pc:sldMk cId="882023125" sldId="266"/>
            <ac:spMk id="32" creationId="{CED9D5F7-702D-C118-67D3-530719CBA960}"/>
          </ac:spMkLst>
        </pc:spChg>
        <pc:spChg chg="add mod">
          <ac:chgData name="Petter Skau-Nilsen" userId="5ffa1b53a8281dbe" providerId="LiveId" clId="{D8A29784-93B1-4345-82FE-7A205584169D}" dt="2023-09-09T19:11:37.623" v="1706" actId="20577"/>
          <ac:spMkLst>
            <pc:docMk/>
            <pc:sldMk cId="882023125" sldId="266"/>
            <ac:spMk id="53" creationId="{ABEEDE9D-92CB-292D-FEDA-CBB3675F93A5}"/>
          </ac:spMkLst>
        </pc:spChg>
        <pc:spChg chg="add mod">
          <ac:chgData name="Petter Skau-Nilsen" userId="5ffa1b53a8281dbe" providerId="LiveId" clId="{D8A29784-93B1-4345-82FE-7A205584169D}" dt="2023-09-09T19:10:59.720" v="1678" actId="1036"/>
          <ac:spMkLst>
            <pc:docMk/>
            <pc:sldMk cId="882023125" sldId="266"/>
            <ac:spMk id="54" creationId="{416DC924-65CF-2610-7931-D369EA8D3204}"/>
          </ac:spMkLst>
        </pc:spChg>
        <pc:grpChg chg="mod">
          <ac:chgData name="Petter Skau-Nilsen" userId="5ffa1b53a8281dbe" providerId="LiveId" clId="{D8A29784-93B1-4345-82FE-7A205584169D}" dt="2023-09-09T19:06:41.950" v="1545" actId="1076"/>
          <ac:grpSpMkLst>
            <pc:docMk/>
            <pc:sldMk cId="882023125" sldId="266"/>
            <ac:grpSpMk id="2" creationId="{1A7D5A75-AB69-2686-48E0-ABE6DE127B17}"/>
          </ac:grpSpMkLst>
        </pc:grpChg>
        <pc:grpChg chg="del">
          <ac:chgData name="Petter Skau-Nilsen" userId="5ffa1b53a8281dbe" providerId="LiveId" clId="{D8A29784-93B1-4345-82FE-7A205584169D}" dt="2023-09-09T18:52:49.592" v="1275" actId="478"/>
          <ac:grpSpMkLst>
            <pc:docMk/>
            <pc:sldMk cId="882023125" sldId="266"/>
            <ac:grpSpMk id="8" creationId="{33E209EA-9389-CC89-4118-1C56DFFC8F5E}"/>
          </ac:grpSpMkLst>
        </pc:grpChg>
        <pc:grpChg chg="del">
          <ac:chgData name="Petter Skau-Nilsen" userId="5ffa1b53a8281dbe" providerId="LiveId" clId="{D8A29784-93B1-4345-82FE-7A205584169D}" dt="2023-09-09T18:52:50.770" v="1276" actId="478"/>
          <ac:grpSpMkLst>
            <pc:docMk/>
            <pc:sldMk cId="882023125" sldId="266"/>
            <ac:grpSpMk id="21" creationId="{D229B870-C832-150A-E5B3-C98A708BBD37}"/>
          </ac:grpSpMkLst>
        </pc:grpChg>
        <pc:grpChg chg="del">
          <ac:chgData name="Petter Skau-Nilsen" userId="5ffa1b53a8281dbe" providerId="LiveId" clId="{D8A29784-93B1-4345-82FE-7A205584169D}" dt="2023-09-09T18:52:51.952" v="1277" actId="478"/>
          <ac:grpSpMkLst>
            <pc:docMk/>
            <pc:sldMk cId="882023125" sldId="266"/>
            <ac:grpSpMk id="24" creationId="{D59D36DA-BF7E-2082-CB91-EBE07E0C2C1D}"/>
          </ac:grpSpMkLst>
        </pc:grpChg>
        <pc:grpChg chg="del">
          <ac:chgData name="Petter Skau-Nilsen" userId="5ffa1b53a8281dbe" providerId="LiveId" clId="{D8A29784-93B1-4345-82FE-7A205584169D}" dt="2023-09-09T18:52:53.642" v="1278" actId="478"/>
          <ac:grpSpMkLst>
            <pc:docMk/>
            <pc:sldMk cId="882023125" sldId="266"/>
            <ac:grpSpMk id="34" creationId="{3BD28A3A-8D5F-968B-A4A4-86C3EBF662DF}"/>
          </ac:grpSpMkLst>
        </pc:grpChg>
        <pc:picChg chg="add mod">
          <ac:chgData name="Petter Skau-Nilsen" userId="5ffa1b53a8281dbe" providerId="LiveId" clId="{D8A29784-93B1-4345-82FE-7A205584169D}" dt="2023-09-09T19:17:13.681" v="1821" actId="1076"/>
          <ac:picMkLst>
            <pc:docMk/>
            <pc:sldMk cId="882023125" sldId="266"/>
            <ac:picMk id="14" creationId="{B0437547-8D3E-4819-EE52-A1281C4C2ECD}"/>
          </ac:picMkLst>
        </pc:picChg>
        <pc:picChg chg="add mod">
          <ac:chgData name="Petter Skau-Nilsen" userId="5ffa1b53a8281dbe" providerId="LiveId" clId="{D8A29784-93B1-4345-82FE-7A205584169D}" dt="2023-09-09T19:16:04.405" v="1805" actId="1076"/>
          <ac:picMkLst>
            <pc:docMk/>
            <pc:sldMk cId="882023125" sldId="266"/>
            <ac:picMk id="18" creationId="{E1D97E4D-E055-A227-EE85-F016201192AF}"/>
          </ac:picMkLst>
        </pc:picChg>
        <pc:picChg chg="add mod">
          <ac:chgData name="Petter Skau-Nilsen" userId="5ffa1b53a8281dbe" providerId="LiveId" clId="{D8A29784-93B1-4345-82FE-7A205584169D}" dt="2023-09-09T19:16:43.706" v="1816" actId="1076"/>
          <ac:picMkLst>
            <pc:docMk/>
            <pc:sldMk cId="882023125" sldId="266"/>
            <ac:picMk id="20" creationId="{9FF4246E-389A-70B7-C8A1-9A339B093F0E}"/>
          </ac:picMkLst>
        </pc:picChg>
        <pc:cxnChg chg="add mod">
          <ac:chgData name="Petter Skau-Nilsen" userId="5ffa1b53a8281dbe" providerId="LiveId" clId="{D8A29784-93B1-4345-82FE-7A205584169D}" dt="2023-09-09T19:05:54.325" v="1542" actId="208"/>
          <ac:cxnSpMkLst>
            <pc:docMk/>
            <pc:sldMk cId="882023125" sldId="266"/>
            <ac:cxnSpMk id="15" creationId="{D40CEEFB-FF1E-B6F4-6668-B1A387238404}"/>
          </ac:cxnSpMkLst>
        </pc:cxnChg>
        <pc:cxnChg chg="add mod">
          <ac:chgData name="Petter Skau-Nilsen" userId="5ffa1b53a8281dbe" providerId="LiveId" clId="{D8A29784-93B1-4345-82FE-7A205584169D}" dt="2023-09-09T19:05:54.325" v="1542" actId="208"/>
          <ac:cxnSpMkLst>
            <pc:docMk/>
            <pc:sldMk cId="882023125" sldId="266"/>
            <ac:cxnSpMk id="16" creationId="{C5BCA64D-46A4-232E-8DF8-E871BE295936}"/>
          </ac:cxnSpMkLst>
        </pc:cxnChg>
        <pc:cxnChg chg="add">
          <ac:chgData name="Petter Skau-Nilsen" userId="5ffa1b53a8281dbe" providerId="LiveId" clId="{D8A29784-93B1-4345-82FE-7A205584169D}" dt="2023-09-09T19:02:23.046" v="1477" actId="11529"/>
          <ac:cxnSpMkLst>
            <pc:docMk/>
            <pc:sldMk cId="882023125" sldId="266"/>
            <ac:cxnSpMk id="28" creationId="{7AA1FDE8-B5B2-F690-7BEA-C6661A5D2AF0}"/>
          </ac:cxnSpMkLst>
        </pc:cxnChg>
        <pc:cxnChg chg="add mod">
          <ac:chgData name="Petter Skau-Nilsen" userId="5ffa1b53a8281dbe" providerId="LiveId" clId="{D8A29784-93B1-4345-82FE-7A205584169D}" dt="2023-09-09T19:02:37.278" v="1480" actId="14100"/>
          <ac:cxnSpMkLst>
            <pc:docMk/>
            <pc:sldMk cId="882023125" sldId="266"/>
            <ac:cxnSpMk id="29" creationId="{F993BBE1-845F-8F2F-60AD-3AEDA4A21625}"/>
          </ac:cxnSpMkLst>
        </pc:cxnChg>
        <pc:cxnChg chg="add mod">
          <ac:chgData name="Petter Skau-Nilsen" userId="5ffa1b53a8281dbe" providerId="LiveId" clId="{D8A29784-93B1-4345-82FE-7A205584169D}" dt="2023-09-09T19:02:48.725" v="1483" actId="14100"/>
          <ac:cxnSpMkLst>
            <pc:docMk/>
            <pc:sldMk cId="882023125" sldId="266"/>
            <ac:cxnSpMk id="38" creationId="{D9596854-BC7E-082E-9E58-610329AB0AF3}"/>
          </ac:cxnSpMkLst>
        </pc:cxnChg>
        <pc:cxnChg chg="add mod">
          <ac:chgData name="Petter Skau-Nilsen" userId="5ffa1b53a8281dbe" providerId="LiveId" clId="{D8A29784-93B1-4345-82FE-7A205584169D}" dt="2023-09-09T19:02:58.527" v="1486" actId="14100"/>
          <ac:cxnSpMkLst>
            <pc:docMk/>
            <pc:sldMk cId="882023125" sldId="266"/>
            <ac:cxnSpMk id="41" creationId="{D82F85BE-187E-7534-9B8F-3235C76B260F}"/>
          </ac:cxnSpMkLst>
        </pc:cxnChg>
        <pc:cxnChg chg="add mod">
          <ac:chgData name="Petter Skau-Nilsen" userId="5ffa1b53a8281dbe" providerId="LiveId" clId="{D8A29784-93B1-4345-82FE-7A205584169D}" dt="2023-09-09T19:03:09.306" v="1489" actId="14100"/>
          <ac:cxnSpMkLst>
            <pc:docMk/>
            <pc:sldMk cId="882023125" sldId="266"/>
            <ac:cxnSpMk id="44" creationId="{98518CE3-F1A8-A7A3-2C05-15134F4313BA}"/>
          </ac:cxnSpMkLst>
        </pc:cxnChg>
        <pc:cxnChg chg="add mod">
          <ac:chgData name="Petter Skau-Nilsen" userId="5ffa1b53a8281dbe" providerId="LiveId" clId="{D8A29784-93B1-4345-82FE-7A205584169D}" dt="2023-09-09T19:03:19.037" v="1492" actId="14100"/>
          <ac:cxnSpMkLst>
            <pc:docMk/>
            <pc:sldMk cId="882023125" sldId="266"/>
            <ac:cxnSpMk id="47" creationId="{E10B83BA-90D4-518C-B7DE-CB12F4D81777}"/>
          </ac:cxnSpMkLst>
        </pc:cxnChg>
      </pc:sldChg>
      <pc:sldChg chg="add del">
        <pc:chgData name="Petter Skau-Nilsen" userId="5ffa1b53a8281dbe" providerId="LiveId" clId="{D8A29784-93B1-4345-82FE-7A205584169D}" dt="2023-09-09T18:49:23.612" v="1190" actId="47"/>
        <pc:sldMkLst>
          <pc:docMk/>
          <pc:sldMk cId="3596490444" sldId="266"/>
        </pc:sldMkLst>
      </pc:sldChg>
      <pc:sldChg chg="addSp delSp modSp add mod ord">
        <pc:chgData name="Petter Skau-Nilsen" userId="5ffa1b53a8281dbe" providerId="LiveId" clId="{D8A29784-93B1-4345-82FE-7A205584169D}" dt="2023-09-09T21:51:16.334" v="3042" actId="1076"/>
        <pc:sldMkLst>
          <pc:docMk/>
          <pc:sldMk cId="3526879895" sldId="267"/>
        </pc:sldMkLst>
        <pc:spChg chg="mod">
          <ac:chgData name="Petter Skau-Nilsen" userId="5ffa1b53a8281dbe" providerId="LiveId" clId="{D8A29784-93B1-4345-82FE-7A205584169D}" dt="2023-09-09T19:42:36.619" v="1989" actId="1076"/>
          <ac:spMkLst>
            <pc:docMk/>
            <pc:sldMk cId="3526879895" sldId="267"/>
            <ac:spMk id="19" creationId="{64DF8D33-E8DC-13D2-0217-E8B3BD319BED}"/>
          </ac:spMkLst>
        </pc:spChg>
        <pc:spChg chg="mod">
          <ac:chgData name="Petter Skau-Nilsen" userId="5ffa1b53a8281dbe" providerId="LiveId" clId="{D8A29784-93B1-4345-82FE-7A205584169D}" dt="2023-09-09T19:42:36.619" v="1989" actId="1076"/>
          <ac:spMkLst>
            <pc:docMk/>
            <pc:sldMk cId="3526879895" sldId="267"/>
            <ac:spMk id="20" creationId="{E2848DD2-A632-5A41-5651-86350F3C505A}"/>
          </ac:spMkLst>
        </pc:spChg>
        <pc:spChg chg="mod">
          <ac:chgData name="Petter Skau-Nilsen" userId="5ffa1b53a8281dbe" providerId="LiveId" clId="{D8A29784-93B1-4345-82FE-7A205584169D}" dt="2023-09-09T19:47:53.913" v="2065" actId="1076"/>
          <ac:spMkLst>
            <pc:docMk/>
            <pc:sldMk cId="3526879895" sldId="267"/>
            <ac:spMk id="23" creationId="{515D9791-710E-B5C8-EF86-33D0A1C78988}"/>
          </ac:spMkLst>
        </pc:spChg>
        <pc:spChg chg="mod">
          <ac:chgData name="Petter Skau-Nilsen" userId="5ffa1b53a8281dbe" providerId="LiveId" clId="{D8A29784-93B1-4345-82FE-7A205584169D}" dt="2023-09-09T19:47:53.913" v="2065" actId="1076"/>
          <ac:spMkLst>
            <pc:docMk/>
            <pc:sldMk cId="3526879895" sldId="267"/>
            <ac:spMk id="24" creationId="{7B01E52A-F037-C9EF-7871-B7DB0322251F}"/>
          </ac:spMkLst>
        </pc:spChg>
        <pc:spChg chg="add del mod">
          <ac:chgData name="Petter Skau-Nilsen" userId="5ffa1b53a8281dbe" providerId="LiveId" clId="{D8A29784-93B1-4345-82FE-7A205584169D}" dt="2023-09-09T19:45:56.519" v="2058" actId="478"/>
          <ac:spMkLst>
            <pc:docMk/>
            <pc:sldMk cId="3526879895" sldId="267"/>
            <ac:spMk id="31" creationId="{20ADB4D8-C4B5-99B5-1AB8-A66F0C95DFD4}"/>
          </ac:spMkLst>
        </pc:spChg>
        <pc:spChg chg="mod">
          <ac:chgData name="Petter Skau-Nilsen" userId="5ffa1b53a8281dbe" providerId="LiveId" clId="{D8A29784-93B1-4345-82FE-7A205584169D}" dt="2023-09-09T19:30:20.386" v="1855" actId="20577"/>
          <ac:spMkLst>
            <pc:docMk/>
            <pc:sldMk cId="3526879895" sldId="267"/>
            <ac:spMk id="32" creationId="{CED9D5F7-702D-C118-67D3-530719CBA960}"/>
          </ac:spMkLst>
        </pc:spChg>
        <pc:spChg chg="mod">
          <ac:chgData name="Petter Skau-Nilsen" userId="5ffa1b53a8281dbe" providerId="LiveId" clId="{D8A29784-93B1-4345-82FE-7A205584169D}" dt="2023-09-09T19:47:58.444" v="2066" actId="1076"/>
          <ac:spMkLst>
            <pc:docMk/>
            <pc:sldMk cId="3526879895" sldId="267"/>
            <ac:spMk id="34" creationId="{91B23ED1-6F24-79D1-D6C6-3150B2C48DF7}"/>
          </ac:spMkLst>
        </pc:spChg>
        <pc:spChg chg="mod">
          <ac:chgData name="Petter Skau-Nilsen" userId="5ffa1b53a8281dbe" providerId="LiveId" clId="{D8A29784-93B1-4345-82FE-7A205584169D}" dt="2023-09-09T19:47:58.444" v="2066" actId="1076"/>
          <ac:spMkLst>
            <pc:docMk/>
            <pc:sldMk cId="3526879895" sldId="267"/>
            <ac:spMk id="35" creationId="{213187F5-4247-A492-C14A-DBE3B8B462A1}"/>
          </ac:spMkLst>
        </pc:spChg>
        <pc:spChg chg="mod">
          <ac:chgData name="Petter Skau-Nilsen" userId="5ffa1b53a8281dbe" providerId="LiveId" clId="{D8A29784-93B1-4345-82FE-7A205584169D}" dt="2023-09-09T19:48:16.156" v="2068" actId="1076"/>
          <ac:spMkLst>
            <pc:docMk/>
            <pc:sldMk cId="3526879895" sldId="267"/>
            <ac:spMk id="38" creationId="{2847863E-0BBE-DFAD-5BAD-F3FC635C0634}"/>
          </ac:spMkLst>
        </pc:spChg>
        <pc:spChg chg="mod">
          <ac:chgData name="Petter Skau-Nilsen" userId="5ffa1b53a8281dbe" providerId="LiveId" clId="{D8A29784-93B1-4345-82FE-7A205584169D}" dt="2023-09-09T19:48:16.156" v="2068" actId="1076"/>
          <ac:spMkLst>
            <pc:docMk/>
            <pc:sldMk cId="3526879895" sldId="267"/>
            <ac:spMk id="39" creationId="{882F6763-2E9F-6443-402B-6D72FE48478B}"/>
          </ac:spMkLst>
        </pc:spChg>
        <pc:spChg chg="mod">
          <ac:chgData name="Petter Skau-Nilsen" userId="5ffa1b53a8281dbe" providerId="LiveId" clId="{D8A29784-93B1-4345-82FE-7A205584169D}" dt="2023-09-09T19:49:30.789" v="2069"/>
          <ac:spMkLst>
            <pc:docMk/>
            <pc:sldMk cId="3526879895" sldId="267"/>
            <ac:spMk id="42" creationId="{753693F9-EA1F-8DD3-0B47-C1FD7A8BA419}"/>
          </ac:spMkLst>
        </pc:spChg>
        <pc:spChg chg="mod">
          <ac:chgData name="Petter Skau-Nilsen" userId="5ffa1b53a8281dbe" providerId="LiveId" clId="{D8A29784-93B1-4345-82FE-7A205584169D}" dt="2023-09-09T19:50:59.388" v="2144" actId="1076"/>
          <ac:spMkLst>
            <pc:docMk/>
            <pc:sldMk cId="3526879895" sldId="267"/>
            <ac:spMk id="43" creationId="{02C93F43-52C6-56BA-EF46-80EA001C9E69}"/>
          </ac:spMkLst>
        </pc:spChg>
        <pc:grpChg chg="add del mod">
          <ac:chgData name="Petter Skau-Nilsen" userId="5ffa1b53a8281dbe" providerId="LiveId" clId="{D8A29784-93B1-4345-82FE-7A205584169D}" dt="2023-09-09T19:45:33.414" v="2053" actId="478"/>
          <ac:grpSpMkLst>
            <pc:docMk/>
            <pc:sldMk cId="3526879895" sldId="267"/>
            <ac:grpSpMk id="6" creationId="{21757C39-A4FB-4F11-C035-1198FBB0A905}"/>
          </ac:grpSpMkLst>
        </pc:grpChg>
        <pc:grpChg chg="mod">
          <ac:chgData name="Petter Skau-Nilsen" userId="5ffa1b53a8281dbe" providerId="LiveId" clId="{D8A29784-93B1-4345-82FE-7A205584169D}" dt="2023-09-09T21:51:16.334" v="3042" actId="1076"/>
          <ac:grpSpMkLst>
            <pc:docMk/>
            <pc:sldMk cId="3526879895" sldId="267"/>
            <ac:grpSpMk id="7" creationId="{7E71F10F-A49F-CD39-F87F-3AEF3AD92581}"/>
          </ac:grpSpMkLst>
        </pc:grpChg>
        <pc:grpChg chg="del">
          <ac:chgData name="Petter Skau-Nilsen" userId="5ffa1b53a8281dbe" providerId="LiveId" clId="{D8A29784-93B1-4345-82FE-7A205584169D}" dt="2023-09-09T19:30:23.553" v="1856" actId="478"/>
          <ac:grpSpMkLst>
            <pc:docMk/>
            <pc:sldMk cId="3526879895" sldId="267"/>
            <ac:grpSpMk id="9" creationId="{10A21E9B-0B75-9263-A420-73A51EAC2A18}"/>
          </ac:grpSpMkLst>
        </pc:grpChg>
        <pc:grpChg chg="del">
          <ac:chgData name="Petter Skau-Nilsen" userId="5ffa1b53a8281dbe" providerId="LiveId" clId="{D8A29784-93B1-4345-82FE-7A205584169D}" dt="2023-09-09T19:30:26.007" v="1857" actId="478"/>
          <ac:grpSpMkLst>
            <pc:docMk/>
            <pc:sldMk cId="3526879895" sldId="267"/>
            <ac:grpSpMk id="18" creationId="{EBB83FB5-9503-EB9D-838D-D3A559DFDD77}"/>
          </ac:grpSpMkLst>
        </pc:grpChg>
        <pc:grpChg chg="add mod">
          <ac:chgData name="Petter Skau-Nilsen" userId="5ffa1b53a8281dbe" providerId="LiveId" clId="{D8A29784-93B1-4345-82FE-7A205584169D}" dt="2023-09-09T19:47:53.913" v="2065" actId="1076"/>
          <ac:grpSpMkLst>
            <pc:docMk/>
            <pc:sldMk cId="3526879895" sldId="267"/>
            <ac:grpSpMk id="21" creationId="{5BD7167C-B3EF-AFB3-75AA-304988B510CA}"/>
          </ac:grpSpMkLst>
        </pc:grpChg>
        <pc:grpChg chg="del">
          <ac:chgData name="Petter Skau-Nilsen" userId="5ffa1b53a8281dbe" providerId="LiveId" clId="{D8A29784-93B1-4345-82FE-7A205584169D}" dt="2023-09-09T19:30:27.502" v="1858" actId="478"/>
          <ac:grpSpMkLst>
            <pc:docMk/>
            <pc:sldMk cId="3526879895" sldId="267"/>
            <ac:grpSpMk id="25" creationId="{E20DF9DD-14A5-20D6-061B-5BB21A559551}"/>
          </ac:grpSpMkLst>
        </pc:grpChg>
        <pc:grpChg chg="del">
          <ac:chgData name="Petter Skau-Nilsen" userId="5ffa1b53a8281dbe" providerId="LiveId" clId="{D8A29784-93B1-4345-82FE-7A205584169D}" dt="2023-09-09T19:30:29.013" v="1859" actId="478"/>
          <ac:grpSpMkLst>
            <pc:docMk/>
            <pc:sldMk cId="3526879895" sldId="267"/>
            <ac:grpSpMk id="28" creationId="{8142D621-FFDE-348E-FCB4-91373AEF905C}"/>
          </ac:grpSpMkLst>
        </pc:grpChg>
        <pc:grpChg chg="add mod">
          <ac:chgData name="Petter Skau-Nilsen" userId="5ffa1b53a8281dbe" providerId="LiveId" clId="{D8A29784-93B1-4345-82FE-7A205584169D}" dt="2023-09-09T19:47:58.444" v="2066" actId="1076"/>
          <ac:grpSpMkLst>
            <pc:docMk/>
            <pc:sldMk cId="3526879895" sldId="267"/>
            <ac:grpSpMk id="33" creationId="{DAE77032-07D5-F9B6-48B8-6121F0EC7CA9}"/>
          </ac:grpSpMkLst>
        </pc:grpChg>
        <pc:grpChg chg="add mod">
          <ac:chgData name="Petter Skau-Nilsen" userId="5ffa1b53a8281dbe" providerId="LiveId" clId="{D8A29784-93B1-4345-82FE-7A205584169D}" dt="2023-09-09T19:48:16.156" v="2068" actId="1076"/>
          <ac:grpSpMkLst>
            <pc:docMk/>
            <pc:sldMk cId="3526879895" sldId="267"/>
            <ac:grpSpMk id="37" creationId="{AA7CB633-B5C1-3787-C713-92F2B9D97A13}"/>
          </ac:grpSpMkLst>
        </pc:grpChg>
        <pc:grpChg chg="add mod">
          <ac:chgData name="Petter Skau-Nilsen" userId="5ffa1b53a8281dbe" providerId="LiveId" clId="{D8A29784-93B1-4345-82FE-7A205584169D}" dt="2023-09-09T19:49:39.094" v="2070" actId="1076"/>
          <ac:grpSpMkLst>
            <pc:docMk/>
            <pc:sldMk cId="3526879895" sldId="267"/>
            <ac:grpSpMk id="41" creationId="{532DEB1C-E165-4006-A19D-CB063C1D24A7}"/>
          </ac:grpSpMkLst>
        </pc:grpChg>
        <pc:picChg chg="add del mod modCrop">
          <ac:chgData name="Petter Skau-Nilsen" userId="5ffa1b53a8281dbe" providerId="LiveId" clId="{D8A29784-93B1-4345-82FE-7A205584169D}" dt="2023-09-09T19:32:50.136" v="1868" actId="478"/>
          <ac:picMkLst>
            <pc:docMk/>
            <pc:sldMk cId="3526879895" sldId="267"/>
            <ac:picMk id="3" creationId="{E17116BC-4E25-E3E3-B068-817F86841739}"/>
          </ac:picMkLst>
        </pc:picChg>
        <pc:picChg chg="mod">
          <ac:chgData name="Petter Skau-Nilsen" userId="5ffa1b53a8281dbe" providerId="LiveId" clId="{D8A29784-93B1-4345-82FE-7A205584169D}" dt="2023-09-09T19:42:36.619" v="1989" actId="1076"/>
          <ac:picMkLst>
            <pc:docMk/>
            <pc:sldMk cId="3526879895" sldId="267"/>
            <ac:picMk id="8" creationId="{0905C444-3470-3B15-2355-83A3BBBABE74}"/>
          </ac:picMkLst>
        </pc:picChg>
        <pc:picChg chg="mod">
          <ac:chgData name="Petter Skau-Nilsen" userId="5ffa1b53a8281dbe" providerId="LiveId" clId="{D8A29784-93B1-4345-82FE-7A205584169D}" dt="2023-09-09T19:47:53.913" v="2065" actId="1076"/>
          <ac:picMkLst>
            <pc:docMk/>
            <pc:sldMk cId="3526879895" sldId="267"/>
            <ac:picMk id="22" creationId="{4A4029E2-62D5-75D0-FA07-510CDA8A33B1}"/>
          </ac:picMkLst>
        </pc:picChg>
        <pc:picChg chg="mod">
          <ac:chgData name="Petter Skau-Nilsen" userId="5ffa1b53a8281dbe" providerId="LiveId" clId="{D8A29784-93B1-4345-82FE-7A205584169D}" dt="2023-09-09T19:47:58.444" v="2066" actId="1076"/>
          <ac:picMkLst>
            <pc:docMk/>
            <pc:sldMk cId="3526879895" sldId="267"/>
            <ac:picMk id="36" creationId="{E41ED85F-B56D-E859-F749-8400BEDF82C4}"/>
          </ac:picMkLst>
        </pc:picChg>
        <pc:picChg chg="mod">
          <ac:chgData name="Petter Skau-Nilsen" userId="5ffa1b53a8281dbe" providerId="LiveId" clId="{D8A29784-93B1-4345-82FE-7A205584169D}" dt="2023-09-09T19:48:16.156" v="2068" actId="1076"/>
          <ac:picMkLst>
            <pc:docMk/>
            <pc:sldMk cId="3526879895" sldId="267"/>
            <ac:picMk id="40" creationId="{1C4B4998-A16F-1C48-4816-6672E77D9367}"/>
          </ac:picMkLst>
        </pc:picChg>
        <pc:picChg chg="add del mod">
          <ac:chgData name="Petter Skau-Nilsen" userId="5ffa1b53a8281dbe" providerId="LiveId" clId="{D8A29784-93B1-4345-82FE-7A205584169D}" dt="2023-09-09T19:47:44.518" v="2064" actId="478"/>
          <ac:picMkLst>
            <pc:docMk/>
            <pc:sldMk cId="3526879895" sldId="267"/>
            <ac:picMk id="1026" creationId="{200B2DAF-B91C-969E-D4B1-877277C94FC7}"/>
          </ac:picMkLst>
        </pc:picChg>
      </pc:sldChg>
      <pc:sldChg chg="addSp delSp modSp add mod">
        <pc:chgData name="Petter Skau-Nilsen" userId="5ffa1b53a8281dbe" providerId="LiveId" clId="{D8A29784-93B1-4345-82FE-7A205584169D}" dt="2023-09-09T20:05:27.392" v="2408" actId="164"/>
        <pc:sldMkLst>
          <pc:docMk/>
          <pc:sldMk cId="3486412896" sldId="268"/>
        </pc:sldMkLst>
        <pc:spChg chg="add mod topLvl">
          <ac:chgData name="Petter Skau-Nilsen" userId="5ffa1b53a8281dbe" providerId="LiveId" clId="{D8A29784-93B1-4345-82FE-7A205584169D}" dt="2023-09-09T19:45:13.814" v="2052" actId="164"/>
          <ac:spMkLst>
            <pc:docMk/>
            <pc:sldMk cId="3486412896" sldId="268"/>
            <ac:spMk id="2" creationId="{C86D8BF5-60A3-793C-7A9B-770B42D39A22}"/>
          </ac:spMkLst>
        </pc:spChg>
        <pc:spChg chg="add mod topLvl">
          <ac:chgData name="Petter Skau-Nilsen" userId="5ffa1b53a8281dbe" providerId="LiveId" clId="{D8A29784-93B1-4345-82FE-7A205584169D}" dt="2023-09-09T19:45:13.814" v="2052" actId="164"/>
          <ac:spMkLst>
            <pc:docMk/>
            <pc:sldMk cId="3486412896" sldId="268"/>
            <ac:spMk id="3" creationId="{254B9D48-AF17-5A27-D651-5032AFA98176}"/>
          </ac:spMkLst>
        </pc:spChg>
        <pc:spChg chg="del">
          <ac:chgData name="Petter Skau-Nilsen" userId="5ffa1b53a8281dbe" providerId="LiveId" clId="{D8A29784-93B1-4345-82FE-7A205584169D}" dt="2023-09-09T19:35:17.516" v="1881" actId="478"/>
          <ac:spMkLst>
            <pc:docMk/>
            <pc:sldMk cId="3486412896" sldId="268"/>
            <ac:spMk id="8" creationId="{BF562E99-2031-CE09-4C0D-D446E336393B}"/>
          </ac:spMkLst>
        </pc:spChg>
        <pc:spChg chg="add mod topLvl">
          <ac:chgData name="Petter Skau-Nilsen" userId="5ffa1b53a8281dbe" providerId="LiveId" clId="{D8A29784-93B1-4345-82FE-7A205584169D}" dt="2023-09-09T19:46:09.143" v="2059" actId="164"/>
          <ac:spMkLst>
            <pc:docMk/>
            <pc:sldMk cId="3486412896" sldId="268"/>
            <ac:spMk id="16" creationId="{FA1D5113-6FD9-CA7C-8C2F-4479EB1EB9E7}"/>
          </ac:spMkLst>
        </pc:spChg>
        <pc:spChg chg="add mod topLvl">
          <ac:chgData name="Petter Skau-Nilsen" userId="5ffa1b53a8281dbe" providerId="LiveId" clId="{D8A29784-93B1-4345-82FE-7A205584169D}" dt="2023-09-09T19:46:09.143" v="2059" actId="164"/>
          <ac:spMkLst>
            <pc:docMk/>
            <pc:sldMk cId="3486412896" sldId="268"/>
            <ac:spMk id="20" creationId="{7F075497-CCDE-61FD-8C10-5A780E7ED152}"/>
          </ac:spMkLst>
        </pc:spChg>
        <pc:spChg chg="add del mod">
          <ac:chgData name="Petter Skau-Nilsen" userId="5ffa1b53a8281dbe" providerId="LiveId" clId="{D8A29784-93B1-4345-82FE-7A205584169D}" dt="2023-09-09T19:38:12.742" v="1920"/>
          <ac:spMkLst>
            <pc:docMk/>
            <pc:sldMk cId="3486412896" sldId="268"/>
            <ac:spMk id="22" creationId="{1FCCB980-43CF-2D01-4AA4-68B02410C385}"/>
          </ac:spMkLst>
        </pc:spChg>
        <pc:spChg chg="add del mod">
          <ac:chgData name="Petter Skau-Nilsen" userId="5ffa1b53a8281dbe" providerId="LiveId" clId="{D8A29784-93B1-4345-82FE-7A205584169D}" dt="2023-09-09T19:38:12.742" v="1920"/>
          <ac:spMkLst>
            <pc:docMk/>
            <pc:sldMk cId="3486412896" sldId="268"/>
            <ac:spMk id="23" creationId="{ABF4D6BB-7FC1-0FA8-D0CF-36F9A4345048}"/>
          </ac:spMkLst>
        </pc:spChg>
        <pc:spChg chg="add mod topLvl">
          <ac:chgData name="Petter Skau-Nilsen" userId="5ffa1b53a8281dbe" providerId="LiveId" clId="{D8A29784-93B1-4345-82FE-7A205584169D}" dt="2023-09-09T19:46:13.978" v="2060" actId="164"/>
          <ac:spMkLst>
            <pc:docMk/>
            <pc:sldMk cId="3486412896" sldId="268"/>
            <ac:spMk id="25" creationId="{0D548560-27BA-9A1B-7034-318CA363EB02}"/>
          </ac:spMkLst>
        </pc:spChg>
        <pc:spChg chg="add mod topLvl">
          <ac:chgData name="Petter Skau-Nilsen" userId="5ffa1b53a8281dbe" providerId="LiveId" clId="{D8A29784-93B1-4345-82FE-7A205584169D}" dt="2023-09-09T19:46:13.978" v="2060" actId="164"/>
          <ac:spMkLst>
            <pc:docMk/>
            <pc:sldMk cId="3486412896" sldId="268"/>
            <ac:spMk id="26" creationId="{0ADDE58B-9F5A-1595-3FBB-92F33791D1A6}"/>
          </ac:spMkLst>
        </pc:spChg>
        <pc:spChg chg="add mod">
          <ac:chgData name="Petter Skau-Nilsen" userId="5ffa1b53a8281dbe" providerId="LiveId" clId="{D8A29784-93B1-4345-82FE-7A205584169D}" dt="2023-09-09T20:03:04.579" v="2363" actId="1076"/>
          <ac:spMkLst>
            <pc:docMk/>
            <pc:sldMk cId="3486412896" sldId="268"/>
            <ac:spMk id="3073" creationId="{A0017022-78F8-C136-95E6-E41EB2A00704}"/>
          </ac:spMkLst>
        </pc:spChg>
        <pc:spChg chg="add mod">
          <ac:chgData name="Petter Skau-Nilsen" userId="5ffa1b53a8281dbe" providerId="LiveId" clId="{D8A29784-93B1-4345-82FE-7A205584169D}" dt="2023-09-09T20:03:04.579" v="2363" actId="1076"/>
          <ac:spMkLst>
            <pc:docMk/>
            <pc:sldMk cId="3486412896" sldId="268"/>
            <ac:spMk id="3075" creationId="{F3C3D5FC-711F-E31C-231C-5437AEC3C337}"/>
          </ac:spMkLst>
        </pc:spChg>
        <pc:spChg chg="add mod">
          <ac:chgData name="Petter Skau-Nilsen" userId="5ffa1b53a8281dbe" providerId="LiveId" clId="{D8A29784-93B1-4345-82FE-7A205584169D}" dt="2023-09-09T20:03:04.579" v="2363" actId="1076"/>
          <ac:spMkLst>
            <pc:docMk/>
            <pc:sldMk cId="3486412896" sldId="268"/>
            <ac:spMk id="3077" creationId="{6EB0F228-9091-FB64-AAF8-9902EF9E5652}"/>
          </ac:spMkLst>
        </pc:spChg>
        <pc:spChg chg="add mod">
          <ac:chgData name="Petter Skau-Nilsen" userId="5ffa1b53a8281dbe" providerId="LiveId" clId="{D8A29784-93B1-4345-82FE-7A205584169D}" dt="2023-09-09T20:05:27.392" v="2408" actId="164"/>
          <ac:spMkLst>
            <pc:docMk/>
            <pc:sldMk cId="3486412896" sldId="268"/>
            <ac:spMk id="3081" creationId="{BA55F450-FB4C-8F31-B9F8-9FCC2D932B6F}"/>
          </ac:spMkLst>
        </pc:spChg>
        <pc:grpChg chg="del">
          <ac:chgData name="Petter Skau-Nilsen" userId="5ffa1b53a8281dbe" providerId="LiveId" clId="{D8A29784-93B1-4345-82FE-7A205584169D}" dt="2023-09-09T19:35:17.516" v="1881" actId="478"/>
          <ac:grpSpMkLst>
            <pc:docMk/>
            <pc:sldMk cId="3486412896" sldId="268"/>
            <ac:grpSpMk id="5" creationId="{315611D2-672B-C8E4-9726-D64B8493F03D}"/>
          </ac:grpSpMkLst>
        </pc:grpChg>
        <pc:grpChg chg="del">
          <ac:chgData name="Petter Skau-Nilsen" userId="5ffa1b53a8281dbe" providerId="LiveId" clId="{D8A29784-93B1-4345-82FE-7A205584169D}" dt="2023-09-09T19:35:17.516" v="1881" actId="478"/>
          <ac:grpSpMkLst>
            <pc:docMk/>
            <pc:sldMk cId="3486412896" sldId="268"/>
            <ac:grpSpMk id="12" creationId="{A08A8D61-4E8B-BB77-4526-299651615692}"/>
          </ac:grpSpMkLst>
        </pc:grpChg>
        <pc:grpChg chg="del">
          <ac:chgData name="Petter Skau-Nilsen" userId="5ffa1b53a8281dbe" providerId="LiveId" clId="{D8A29784-93B1-4345-82FE-7A205584169D}" dt="2023-09-09T19:35:17.516" v="1881" actId="478"/>
          <ac:grpSpMkLst>
            <pc:docMk/>
            <pc:sldMk cId="3486412896" sldId="268"/>
            <ac:grpSpMk id="19" creationId="{CF5348F5-F33B-10F3-0ACE-1A193D849F0B}"/>
          </ac:grpSpMkLst>
        </pc:grpChg>
        <pc:grpChg chg="add del mod">
          <ac:chgData name="Petter Skau-Nilsen" userId="5ffa1b53a8281dbe" providerId="LiveId" clId="{D8A29784-93B1-4345-82FE-7A205584169D}" dt="2023-09-09T19:43:09.375" v="1994" actId="165"/>
          <ac:grpSpMkLst>
            <pc:docMk/>
            <pc:sldMk cId="3486412896" sldId="268"/>
            <ac:grpSpMk id="27" creationId="{81C2A44E-BCD7-5CB7-55C2-12723D3443C2}"/>
          </ac:grpSpMkLst>
        </pc:grpChg>
        <pc:grpChg chg="add del mod">
          <ac:chgData name="Petter Skau-Nilsen" userId="5ffa1b53a8281dbe" providerId="LiveId" clId="{D8A29784-93B1-4345-82FE-7A205584169D}" dt="2023-09-09T19:44:20.379" v="2043" actId="165"/>
          <ac:grpSpMkLst>
            <pc:docMk/>
            <pc:sldMk cId="3486412896" sldId="268"/>
            <ac:grpSpMk id="28" creationId="{472585DD-8C85-2681-B4BA-F08C8FCCDC89}"/>
          </ac:grpSpMkLst>
        </pc:grpChg>
        <pc:grpChg chg="add del mod">
          <ac:chgData name="Petter Skau-Nilsen" userId="5ffa1b53a8281dbe" providerId="LiveId" clId="{D8A29784-93B1-4345-82FE-7A205584169D}" dt="2023-09-09T19:44:46.459" v="2047" actId="165"/>
          <ac:grpSpMkLst>
            <pc:docMk/>
            <pc:sldMk cId="3486412896" sldId="268"/>
            <ac:grpSpMk id="29" creationId="{4E134D0B-CE80-A3C4-2822-258B44F10F67}"/>
          </ac:grpSpMkLst>
        </pc:grpChg>
        <pc:grpChg chg="add mod">
          <ac:chgData name="Petter Skau-Nilsen" userId="5ffa1b53a8281dbe" providerId="LiveId" clId="{D8A29784-93B1-4345-82FE-7A205584169D}" dt="2023-09-09T19:45:13.814" v="2052" actId="164"/>
          <ac:grpSpMkLst>
            <pc:docMk/>
            <pc:sldMk cId="3486412896" sldId="268"/>
            <ac:grpSpMk id="30" creationId="{AEF2E314-8ACE-D6E8-1CE7-85EED294CB58}"/>
          </ac:grpSpMkLst>
        </pc:grpChg>
        <pc:grpChg chg="add mod">
          <ac:chgData name="Petter Skau-Nilsen" userId="5ffa1b53a8281dbe" providerId="LiveId" clId="{D8A29784-93B1-4345-82FE-7A205584169D}" dt="2023-09-09T19:46:09.143" v="2059" actId="164"/>
          <ac:grpSpMkLst>
            <pc:docMk/>
            <pc:sldMk cId="3486412896" sldId="268"/>
            <ac:grpSpMk id="31" creationId="{EEF6BD5C-B0E4-AA9B-B279-E0434094DB75}"/>
          </ac:grpSpMkLst>
        </pc:grpChg>
        <pc:grpChg chg="add mod">
          <ac:chgData name="Petter Skau-Nilsen" userId="5ffa1b53a8281dbe" providerId="LiveId" clId="{D8A29784-93B1-4345-82FE-7A205584169D}" dt="2023-09-09T19:46:13.978" v="2060" actId="164"/>
          <ac:grpSpMkLst>
            <pc:docMk/>
            <pc:sldMk cId="3486412896" sldId="268"/>
            <ac:grpSpMk id="3072" creationId="{935AEF0F-121F-3F11-C07E-0266727D50D7}"/>
          </ac:grpSpMkLst>
        </pc:grpChg>
        <pc:grpChg chg="add mod">
          <ac:chgData name="Petter Skau-Nilsen" userId="5ffa1b53a8281dbe" providerId="LiveId" clId="{D8A29784-93B1-4345-82FE-7A205584169D}" dt="2023-09-09T20:05:27.392" v="2408" actId="164"/>
          <ac:grpSpMkLst>
            <pc:docMk/>
            <pc:sldMk cId="3486412896" sldId="268"/>
            <ac:grpSpMk id="3079" creationId="{A2C4055F-A69B-B58B-2146-6A3D5EE7E25B}"/>
          </ac:grpSpMkLst>
        </pc:grpChg>
        <pc:grpChg chg="add mod">
          <ac:chgData name="Petter Skau-Nilsen" userId="5ffa1b53a8281dbe" providerId="LiveId" clId="{D8A29784-93B1-4345-82FE-7A205584169D}" dt="2023-09-09T20:05:27.392" v="2408" actId="164"/>
          <ac:grpSpMkLst>
            <pc:docMk/>
            <pc:sldMk cId="3486412896" sldId="268"/>
            <ac:grpSpMk id="3082" creationId="{DC99F219-4D89-613E-472F-5C2ADEEC6D2D}"/>
          </ac:grpSpMkLst>
        </pc:grpChg>
        <pc:picChg chg="add del mod">
          <ac:chgData name="Petter Skau-Nilsen" userId="5ffa1b53a8281dbe" providerId="LiveId" clId="{D8A29784-93B1-4345-82FE-7A205584169D}" dt="2023-09-09T19:39:22.712" v="1925" actId="478"/>
          <ac:picMkLst>
            <pc:docMk/>
            <pc:sldMk cId="3486412896" sldId="268"/>
            <ac:picMk id="4" creationId="{8596111C-26C0-CAA4-9B79-F1DDB06487C3}"/>
          </ac:picMkLst>
        </pc:picChg>
        <pc:picChg chg="add del mod">
          <ac:chgData name="Petter Skau-Nilsen" userId="5ffa1b53a8281dbe" providerId="LiveId" clId="{D8A29784-93B1-4345-82FE-7A205584169D}" dt="2023-09-09T19:38:12.742" v="1920"/>
          <ac:picMkLst>
            <pc:docMk/>
            <pc:sldMk cId="3486412896" sldId="268"/>
            <ac:picMk id="21" creationId="{6E6F0334-A10A-9159-7C6D-318D0C6AD983}"/>
          </ac:picMkLst>
        </pc:picChg>
        <pc:picChg chg="add del mod">
          <ac:chgData name="Petter Skau-Nilsen" userId="5ffa1b53a8281dbe" providerId="LiveId" clId="{D8A29784-93B1-4345-82FE-7A205584169D}" dt="2023-09-09T19:40:34.492" v="1944" actId="478"/>
          <ac:picMkLst>
            <pc:docMk/>
            <pc:sldMk cId="3486412896" sldId="268"/>
            <ac:picMk id="24" creationId="{11E99028-E736-9420-6FE5-48C9D43A5510}"/>
          </ac:picMkLst>
        </pc:picChg>
        <pc:picChg chg="add mod topLvl">
          <ac:chgData name="Petter Skau-Nilsen" userId="5ffa1b53a8281dbe" providerId="LiveId" clId="{D8A29784-93B1-4345-82FE-7A205584169D}" dt="2023-09-09T19:45:13.814" v="2052" actId="164"/>
          <ac:picMkLst>
            <pc:docMk/>
            <pc:sldMk cId="3486412896" sldId="268"/>
            <ac:picMk id="3074" creationId="{D93C52D7-4F24-4479-F6F3-523120E1A591}"/>
          </ac:picMkLst>
        </pc:picChg>
        <pc:picChg chg="add mod topLvl">
          <ac:chgData name="Petter Skau-Nilsen" userId="5ffa1b53a8281dbe" providerId="LiveId" clId="{D8A29784-93B1-4345-82FE-7A205584169D}" dt="2023-09-09T19:46:09.143" v="2059" actId="164"/>
          <ac:picMkLst>
            <pc:docMk/>
            <pc:sldMk cId="3486412896" sldId="268"/>
            <ac:picMk id="3076" creationId="{435A160A-C15F-0530-A2D4-C79905A48FDD}"/>
          </ac:picMkLst>
        </pc:picChg>
        <pc:picChg chg="add mod topLvl">
          <ac:chgData name="Petter Skau-Nilsen" userId="5ffa1b53a8281dbe" providerId="LiveId" clId="{D8A29784-93B1-4345-82FE-7A205584169D}" dt="2023-09-09T19:46:13.978" v="2060" actId="164"/>
          <ac:picMkLst>
            <pc:docMk/>
            <pc:sldMk cId="3486412896" sldId="268"/>
            <ac:picMk id="3078" creationId="{73E8BF97-95A2-2A1D-2AFF-0C7694E7CEFD}"/>
          </ac:picMkLst>
        </pc:picChg>
        <pc:picChg chg="add mod">
          <ac:chgData name="Petter Skau-Nilsen" userId="5ffa1b53a8281dbe" providerId="LiveId" clId="{D8A29784-93B1-4345-82FE-7A205584169D}" dt="2023-09-09T20:03:04.579" v="2363" actId="1076"/>
          <ac:picMkLst>
            <pc:docMk/>
            <pc:sldMk cId="3486412896" sldId="268"/>
            <ac:picMk id="3080" creationId="{EC2DDA0B-14D6-4FB3-01B7-E04DB7B2913E}"/>
          </ac:picMkLst>
        </pc:picChg>
      </pc:sldChg>
      <pc:sldChg chg="addSp delSp modSp add mod">
        <pc:chgData name="Petter Skau-Nilsen" userId="5ffa1b53a8281dbe" providerId="LiveId" clId="{D8A29784-93B1-4345-82FE-7A205584169D}" dt="2023-09-09T22:55:20.900" v="3094"/>
        <pc:sldMkLst>
          <pc:docMk/>
          <pc:sldMk cId="915104834" sldId="269"/>
        </pc:sldMkLst>
        <pc:spChg chg="add mod">
          <ac:chgData name="Petter Skau-Nilsen" userId="5ffa1b53a8281dbe" providerId="LiveId" clId="{D8A29784-93B1-4345-82FE-7A205584169D}" dt="2023-09-09T22:20:00.901" v="3045" actId="20577"/>
          <ac:spMkLst>
            <pc:docMk/>
            <pc:sldMk cId="915104834" sldId="269"/>
            <ac:spMk id="2" creationId="{AE16C6B8-A78E-CBB6-79FC-935E04C069F6}"/>
          </ac:spMkLst>
        </pc:spChg>
        <pc:spChg chg="mod topLvl">
          <ac:chgData name="Petter Skau-Nilsen" userId="5ffa1b53a8281dbe" providerId="LiveId" clId="{D8A29784-93B1-4345-82FE-7A205584169D}" dt="2023-09-09T20:11:24.312" v="2966" actId="165"/>
          <ac:spMkLst>
            <pc:docMk/>
            <pc:sldMk cId="915104834" sldId="269"/>
            <ac:spMk id="4" creationId="{C078D2F5-0F90-2678-6A8B-ED8E54F5CEBC}"/>
          </ac:spMkLst>
        </pc:spChg>
        <pc:spChg chg="mod topLvl">
          <ac:chgData name="Petter Skau-Nilsen" userId="5ffa1b53a8281dbe" providerId="LiveId" clId="{D8A29784-93B1-4345-82FE-7A205584169D}" dt="2023-09-09T20:11:24.312" v="2966" actId="165"/>
          <ac:spMkLst>
            <pc:docMk/>
            <pc:sldMk cId="915104834" sldId="269"/>
            <ac:spMk id="5" creationId="{B68FCB23-1013-97CD-32F4-E473D8291871}"/>
          </ac:spMkLst>
        </pc:spChg>
        <pc:spChg chg="mod">
          <ac:chgData name="Petter Skau-Nilsen" userId="5ffa1b53a8281dbe" providerId="LiveId" clId="{D8A29784-93B1-4345-82FE-7A205584169D}" dt="2023-09-09T20:03:10.430" v="2364"/>
          <ac:spMkLst>
            <pc:docMk/>
            <pc:sldMk cId="915104834" sldId="269"/>
            <ac:spMk id="8" creationId="{26B31774-5F91-B303-0349-8ACA9C82938A}"/>
          </ac:spMkLst>
        </pc:spChg>
        <pc:spChg chg="mod">
          <ac:chgData name="Petter Skau-Nilsen" userId="5ffa1b53a8281dbe" providerId="LiveId" clId="{D8A29784-93B1-4345-82FE-7A205584169D}" dt="2023-09-09T20:03:10.430" v="2364"/>
          <ac:spMkLst>
            <pc:docMk/>
            <pc:sldMk cId="915104834" sldId="269"/>
            <ac:spMk id="9" creationId="{B18EC244-00FB-ECEB-1840-2D2ED7AFD326}"/>
          </ac:spMkLst>
        </pc:spChg>
        <pc:spChg chg="mod">
          <ac:chgData name="Petter Skau-Nilsen" userId="5ffa1b53a8281dbe" providerId="LiveId" clId="{D8A29784-93B1-4345-82FE-7A205584169D}" dt="2023-09-09T20:03:10.430" v="2364"/>
          <ac:spMkLst>
            <pc:docMk/>
            <pc:sldMk cId="915104834" sldId="269"/>
            <ac:spMk id="10" creationId="{FC62D848-0359-A46E-E02F-2BDF18BBE24D}"/>
          </ac:spMkLst>
        </pc:spChg>
        <pc:spChg chg="mod">
          <ac:chgData name="Petter Skau-Nilsen" userId="5ffa1b53a8281dbe" providerId="LiveId" clId="{D8A29784-93B1-4345-82FE-7A205584169D}" dt="2023-09-09T22:20:14.677" v="3048" actId="14100"/>
          <ac:spMkLst>
            <pc:docMk/>
            <pc:sldMk cId="915104834" sldId="269"/>
            <ac:spMk id="13" creationId="{527FD257-B5BF-C731-C75B-0AC29A1DFA69}"/>
          </ac:spMkLst>
        </pc:spChg>
        <pc:spChg chg="mod">
          <ac:chgData name="Petter Skau-Nilsen" userId="5ffa1b53a8281dbe" providerId="LiveId" clId="{D8A29784-93B1-4345-82FE-7A205584169D}" dt="2023-09-09T22:22:16.502" v="3089"/>
          <ac:spMkLst>
            <pc:docMk/>
            <pc:sldMk cId="915104834" sldId="269"/>
            <ac:spMk id="15" creationId="{7F940A5B-0082-0E18-5F25-E7EC31546686}"/>
          </ac:spMkLst>
        </pc:spChg>
        <pc:spChg chg="mod">
          <ac:chgData name="Petter Skau-Nilsen" userId="5ffa1b53a8281dbe" providerId="LiveId" clId="{D8A29784-93B1-4345-82FE-7A205584169D}" dt="2023-09-09T22:20:14.677" v="3048" actId="14100"/>
          <ac:spMkLst>
            <pc:docMk/>
            <pc:sldMk cId="915104834" sldId="269"/>
            <ac:spMk id="16" creationId="{07124E45-AE77-8B88-8CDD-EFA5F47CF188}"/>
          </ac:spMkLst>
        </pc:spChg>
        <pc:spChg chg="mod">
          <ac:chgData name="Petter Skau-Nilsen" userId="5ffa1b53a8281dbe" providerId="LiveId" clId="{D8A29784-93B1-4345-82FE-7A205584169D}" dt="2023-09-09T22:20:14.677" v="3048" actId="14100"/>
          <ac:spMkLst>
            <pc:docMk/>
            <pc:sldMk cId="915104834" sldId="269"/>
            <ac:spMk id="17" creationId="{CB8ABC1C-0213-3615-26C8-BD9D0C28A381}"/>
          </ac:spMkLst>
        </pc:spChg>
        <pc:spChg chg="mod">
          <ac:chgData name="Petter Skau-Nilsen" userId="5ffa1b53a8281dbe" providerId="LiveId" clId="{D8A29784-93B1-4345-82FE-7A205584169D}" dt="2023-09-09T22:55:07.984" v="3093" actId="1076"/>
          <ac:spMkLst>
            <pc:docMk/>
            <pc:sldMk cId="915104834" sldId="269"/>
            <ac:spMk id="20" creationId="{3710E0A3-0612-3F9F-EA13-224C64ECBDF9}"/>
          </ac:spMkLst>
        </pc:spChg>
        <pc:spChg chg="mod">
          <ac:chgData name="Petter Skau-Nilsen" userId="5ffa1b53a8281dbe" providerId="LiveId" clId="{D8A29784-93B1-4345-82FE-7A205584169D}" dt="2023-09-09T22:55:20.900" v="3094"/>
          <ac:spMkLst>
            <pc:docMk/>
            <pc:sldMk cId="915104834" sldId="269"/>
            <ac:spMk id="26" creationId="{084E5745-9A20-27C7-9F45-B0C7C313BD27}"/>
          </ac:spMkLst>
        </pc:spChg>
        <pc:spChg chg="mod">
          <ac:chgData name="Petter Skau-Nilsen" userId="5ffa1b53a8281dbe" providerId="LiveId" clId="{D8A29784-93B1-4345-82FE-7A205584169D}" dt="2023-09-09T22:55:07.984" v="3093" actId="1076"/>
          <ac:spMkLst>
            <pc:docMk/>
            <pc:sldMk cId="915104834" sldId="269"/>
            <ac:spMk id="27" creationId="{B1007939-9A00-F4B0-E660-6FD921776838}"/>
          </ac:spMkLst>
        </pc:spChg>
        <pc:spChg chg="mod">
          <ac:chgData name="Petter Skau-Nilsen" userId="5ffa1b53a8281dbe" providerId="LiveId" clId="{D8A29784-93B1-4345-82FE-7A205584169D}" dt="2023-09-09T22:55:07.984" v="3093" actId="1076"/>
          <ac:spMkLst>
            <pc:docMk/>
            <pc:sldMk cId="915104834" sldId="269"/>
            <ac:spMk id="28" creationId="{B1F65D52-A8B5-B96F-B51B-2813ECF10236}"/>
          </ac:spMkLst>
        </pc:spChg>
        <pc:spChg chg="mod">
          <ac:chgData name="Petter Skau-Nilsen" userId="5ffa1b53a8281dbe" providerId="LiveId" clId="{D8A29784-93B1-4345-82FE-7A205584169D}" dt="2023-09-09T20:12:10.308" v="2975" actId="1076"/>
          <ac:spMkLst>
            <pc:docMk/>
            <pc:sldMk cId="915104834" sldId="269"/>
            <ac:spMk id="31" creationId="{EDFBB167-E251-2D14-BAB6-0A2389A271D7}"/>
          </ac:spMkLst>
        </pc:spChg>
        <pc:spChg chg="mod">
          <ac:chgData name="Petter Skau-Nilsen" userId="5ffa1b53a8281dbe" providerId="LiveId" clId="{D8A29784-93B1-4345-82FE-7A205584169D}" dt="2023-09-09T22:20:06.768" v="3046" actId="20577"/>
          <ac:spMkLst>
            <pc:docMk/>
            <pc:sldMk cId="915104834" sldId="269"/>
            <ac:spMk id="32" creationId="{CED9D5F7-702D-C118-67D3-530719CBA960}"/>
          </ac:spMkLst>
        </pc:spChg>
        <pc:spChg chg="mod">
          <ac:chgData name="Petter Skau-Nilsen" userId="5ffa1b53a8281dbe" providerId="LiveId" clId="{D8A29784-93B1-4345-82FE-7A205584169D}" dt="2023-09-09T22:22:40.127" v="3090"/>
          <ac:spMkLst>
            <pc:docMk/>
            <pc:sldMk cId="915104834" sldId="269"/>
            <ac:spMk id="45" creationId="{95C2B258-880A-5D4B-3AD4-C8E233D09DC1}"/>
          </ac:spMkLst>
        </pc:spChg>
        <pc:spChg chg="mod">
          <ac:chgData name="Petter Skau-Nilsen" userId="5ffa1b53a8281dbe" providerId="LiveId" clId="{D8A29784-93B1-4345-82FE-7A205584169D}" dt="2023-09-09T20:12:10.308" v="2975" actId="1076"/>
          <ac:spMkLst>
            <pc:docMk/>
            <pc:sldMk cId="915104834" sldId="269"/>
            <ac:spMk id="46" creationId="{849DEC4C-1D92-F3EE-BEDA-9F87EDF02717}"/>
          </ac:spMkLst>
        </pc:spChg>
        <pc:spChg chg="mod">
          <ac:chgData name="Petter Skau-Nilsen" userId="5ffa1b53a8281dbe" providerId="LiveId" clId="{D8A29784-93B1-4345-82FE-7A205584169D}" dt="2023-09-09T20:12:25.156" v="3009" actId="1036"/>
          <ac:spMkLst>
            <pc:docMk/>
            <pc:sldMk cId="915104834" sldId="269"/>
            <ac:spMk id="47" creationId="{E917F3E3-DF56-DAE2-747C-0A0E373D07A0}"/>
          </ac:spMkLst>
        </pc:spChg>
        <pc:spChg chg="add mod">
          <ac:chgData name="Petter Skau-Nilsen" userId="5ffa1b53a8281dbe" providerId="LiveId" clId="{D8A29784-93B1-4345-82FE-7A205584169D}" dt="2023-09-09T22:20:43.655" v="3064" actId="1076"/>
          <ac:spMkLst>
            <pc:docMk/>
            <pc:sldMk cId="915104834" sldId="269"/>
            <ac:spMk id="48" creationId="{7C675F28-22BD-0849-0108-B7BAFDE68DF0}"/>
          </ac:spMkLst>
        </pc:spChg>
        <pc:spChg chg="add mod">
          <ac:chgData name="Petter Skau-Nilsen" userId="5ffa1b53a8281dbe" providerId="LiveId" clId="{D8A29784-93B1-4345-82FE-7A205584169D}" dt="2023-09-09T22:21:05.089" v="3077" actId="20577"/>
          <ac:spMkLst>
            <pc:docMk/>
            <pc:sldMk cId="915104834" sldId="269"/>
            <ac:spMk id="49" creationId="{8638B5EA-26E5-DB64-198D-2A90709928C4}"/>
          </ac:spMkLst>
        </pc:spChg>
        <pc:spChg chg="add mod">
          <ac:chgData name="Petter Skau-Nilsen" userId="5ffa1b53a8281dbe" providerId="LiveId" clId="{D8A29784-93B1-4345-82FE-7A205584169D}" dt="2023-09-09T22:21:18.386" v="3088" actId="14100"/>
          <ac:spMkLst>
            <pc:docMk/>
            <pc:sldMk cId="915104834" sldId="269"/>
            <ac:spMk id="50" creationId="{6A5D6ED2-2A36-2629-47A0-CDEBDFA0ACDD}"/>
          </ac:spMkLst>
        </pc:spChg>
        <pc:grpChg chg="add del mod">
          <ac:chgData name="Petter Skau-Nilsen" userId="5ffa1b53a8281dbe" providerId="LiveId" clId="{D8A29784-93B1-4345-82FE-7A205584169D}" dt="2023-09-09T20:03:27.678" v="2365" actId="478"/>
          <ac:grpSpMkLst>
            <pc:docMk/>
            <pc:sldMk cId="915104834" sldId="269"/>
            <ac:grpSpMk id="3" creationId="{8EC5AB32-1734-8009-C1C6-CC74EFAD7D73}"/>
          </ac:grpSpMkLst>
        </pc:grpChg>
        <pc:grpChg chg="add del mod">
          <ac:chgData name="Petter Skau-Nilsen" userId="5ffa1b53a8281dbe" providerId="LiveId" clId="{D8A29784-93B1-4345-82FE-7A205584169D}" dt="2023-09-09T20:11:24.312" v="2966" actId="165"/>
          <ac:grpSpMkLst>
            <pc:docMk/>
            <pc:sldMk cId="915104834" sldId="269"/>
            <ac:grpSpMk id="7" creationId="{7E71F10F-A49F-CD39-F87F-3AEF3AD92581}"/>
          </ac:grpSpMkLst>
        </pc:grpChg>
        <pc:grpChg chg="add mod">
          <ac:chgData name="Petter Skau-Nilsen" userId="5ffa1b53a8281dbe" providerId="LiveId" clId="{D8A29784-93B1-4345-82FE-7A205584169D}" dt="2023-09-09T22:20:14.677" v="3048" actId="14100"/>
          <ac:grpSpMkLst>
            <pc:docMk/>
            <pc:sldMk cId="915104834" sldId="269"/>
            <ac:grpSpMk id="11" creationId="{0BDAC5A3-6FB6-3EEF-571E-8BD131E93E3B}"/>
          </ac:grpSpMkLst>
        </pc:grpChg>
        <pc:grpChg chg="mod">
          <ac:chgData name="Petter Skau-Nilsen" userId="5ffa1b53a8281dbe" providerId="LiveId" clId="{D8A29784-93B1-4345-82FE-7A205584169D}" dt="2023-09-09T22:20:14.677" v="3048" actId="14100"/>
          <ac:grpSpMkLst>
            <pc:docMk/>
            <pc:sldMk cId="915104834" sldId="269"/>
            <ac:grpSpMk id="12" creationId="{A12AE303-3B06-4CE4-ED51-4A68D21368AF}"/>
          </ac:grpSpMkLst>
        </pc:grpChg>
        <pc:grpChg chg="add mod">
          <ac:chgData name="Petter Skau-Nilsen" userId="5ffa1b53a8281dbe" providerId="LiveId" clId="{D8A29784-93B1-4345-82FE-7A205584169D}" dt="2023-09-09T22:55:07.984" v="3093" actId="1076"/>
          <ac:grpSpMkLst>
            <pc:docMk/>
            <pc:sldMk cId="915104834" sldId="269"/>
            <ac:grpSpMk id="18" creationId="{EB53D9E3-BB01-63A9-ABFB-45E1F04753FD}"/>
          </ac:grpSpMkLst>
        </pc:grpChg>
        <pc:grpChg chg="mod">
          <ac:chgData name="Petter Skau-Nilsen" userId="5ffa1b53a8281dbe" providerId="LiveId" clId="{D8A29784-93B1-4345-82FE-7A205584169D}" dt="2023-09-09T22:55:07.984" v="3093" actId="1076"/>
          <ac:grpSpMkLst>
            <pc:docMk/>
            <pc:sldMk cId="915104834" sldId="269"/>
            <ac:grpSpMk id="19" creationId="{BE9CD560-1D1B-E000-DAFF-7EEAAB99CF75}"/>
          </ac:grpSpMkLst>
        </pc:grpChg>
        <pc:grpChg chg="del">
          <ac:chgData name="Petter Skau-Nilsen" userId="5ffa1b53a8281dbe" providerId="LiveId" clId="{D8A29784-93B1-4345-82FE-7A205584169D}" dt="2023-09-09T19:51:50.342" v="2164" actId="478"/>
          <ac:grpSpMkLst>
            <pc:docMk/>
            <pc:sldMk cId="915104834" sldId="269"/>
            <ac:grpSpMk id="21" creationId="{5BD7167C-B3EF-AFB3-75AA-304988B510CA}"/>
          </ac:grpSpMkLst>
        </pc:grpChg>
        <pc:grpChg chg="add mod">
          <ac:chgData name="Petter Skau-Nilsen" userId="5ffa1b53a8281dbe" providerId="LiveId" clId="{D8A29784-93B1-4345-82FE-7A205584169D}" dt="2023-09-09T20:12:10.308" v="2975" actId="1076"/>
          <ac:grpSpMkLst>
            <pc:docMk/>
            <pc:sldMk cId="915104834" sldId="269"/>
            <ac:grpSpMk id="29" creationId="{ED22F297-3B88-629C-3422-C9919A196A20}"/>
          </ac:grpSpMkLst>
        </pc:grpChg>
        <pc:grpChg chg="mod">
          <ac:chgData name="Petter Skau-Nilsen" userId="5ffa1b53a8281dbe" providerId="LiveId" clId="{D8A29784-93B1-4345-82FE-7A205584169D}" dt="2023-09-09T20:12:10.308" v="2975" actId="1076"/>
          <ac:grpSpMkLst>
            <pc:docMk/>
            <pc:sldMk cId="915104834" sldId="269"/>
            <ac:grpSpMk id="30" creationId="{C7D27618-277F-0B1B-3034-10EA29265C79}"/>
          </ac:grpSpMkLst>
        </pc:grpChg>
        <pc:grpChg chg="del">
          <ac:chgData name="Petter Skau-Nilsen" userId="5ffa1b53a8281dbe" providerId="LiveId" clId="{D8A29784-93B1-4345-82FE-7A205584169D}" dt="2023-09-09T19:51:52.434" v="2165" actId="478"/>
          <ac:grpSpMkLst>
            <pc:docMk/>
            <pc:sldMk cId="915104834" sldId="269"/>
            <ac:grpSpMk id="33" creationId="{DAE77032-07D5-F9B6-48B8-6121F0EC7CA9}"/>
          </ac:grpSpMkLst>
        </pc:grpChg>
        <pc:grpChg chg="del">
          <ac:chgData name="Petter Skau-Nilsen" userId="5ffa1b53a8281dbe" providerId="LiveId" clId="{D8A29784-93B1-4345-82FE-7A205584169D}" dt="2023-09-09T19:51:48.182" v="2163" actId="478"/>
          <ac:grpSpMkLst>
            <pc:docMk/>
            <pc:sldMk cId="915104834" sldId="269"/>
            <ac:grpSpMk id="37" creationId="{AA7CB633-B5C1-3787-C713-92F2B9D97A13}"/>
          </ac:grpSpMkLst>
        </pc:grpChg>
        <pc:grpChg chg="del">
          <ac:chgData name="Petter Skau-Nilsen" userId="5ffa1b53a8281dbe" providerId="LiveId" clId="{D8A29784-93B1-4345-82FE-7A205584169D}" dt="2023-09-09T19:51:54.489" v="2166" actId="478"/>
          <ac:grpSpMkLst>
            <pc:docMk/>
            <pc:sldMk cId="915104834" sldId="269"/>
            <ac:grpSpMk id="41" creationId="{532DEB1C-E165-4006-A19D-CB063C1D24A7}"/>
          </ac:grpSpMkLst>
        </pc:grpChg>
        <pc:picChg chg="mod">
          <ac:chgData name="Petter Skau-Nilsen" userId="5ffa1b53a8281dbe" providerId="LiveId" clId="{D8A29784-93B1-4345-82FE-7A205584169D}" dt="2023-09-09T20:03:10.430" v="2364"/>
          <ac:picMkLst>
            <pc:docMk/>
            <pc:sldMk cId="915104834" sldId="269"/>
            <ac:picMk id="6" creationId="{1BC06467-020A-8DE1-1453-51DA04515FCB}"/>
          </ac:picMkLst>
        </pc:picChg>
        <pc:picChg chg="mod">
          <ac:chgData name="Petter Skau-Nilsen" userId="5ffa1b53a8281dbe" providerId="LiveId" clId="{D8A29784-93B1-4345-82FE-7A205584169D}" dt="2023-09-09T22:20:14.677" v="3048" actId="14100"/>
          <ac:picMkLst>
            <pc:docMk/>
            <pc:sldMk cId="915104834" sldId="269"/>
            <ac:picMk id="14" creationId="{136C6AEF-6C2F-0DFA-5824-E44D602892D2}"/>
          </ac:picMkLst>
        </pc:picChg>
        <pc:picChg chg="mod">
          <ac:chgData name="Petter Skau-Nilsen" userId="5ffa1b53a8281dbe" providerId="LiveId" clId="{D8A29784-93B1-4345-82FE-7A205584169D}" dt="2023-09-09T22:55:07.984" v="3093" actId="1076"/>
          <ac:picMkLst>
            <pc:docMk/>
            <pc:sldMk cId="915104834" sldId="269"/>
            <ac:picMk id="25" creationId="{14BB40D8-F85B-32E4-BE65-A08E90FC1FBC}"/>
          </ac:picMkLst>
        </pc:picChg>
        <pc:picChg chg="mod">
          <ac:chgData name="Petter Skau-Nilsen" userId="5ffa1b53a8281dbe" providerId="LiveId" clId="{D8A29784-93B1-4345-82FE-7A205584169D}" dt="2023-09-09T20:12:10.308" v="2975" actId="1076"/>
          <ac:picMkLst>
            <pc:docMk/>
            <pc:sldMk cId="915104834" sldId="269"/>
            <ac:picMk id="44" creationId="{B94BEFD4-A5D5-8DB5-61A1-14FDEABC14CC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87958FD-7E07-73BB-3C29-DC2A66370F0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D3A54A-17E9-B4B4-1936-D67DBCBC0B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F53BBC-36C2-4E70-B792-61C28362871F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DB22A5-405B-5D1C-F40D-C913F98F74E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87FC86-6587-2CE8-93BC-696182DC5EE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297298-3339-41D5-95C1-01BDA979C6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53334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eg>
</file>

<file path=ppt/media/image11.jpeg>
</file>

<file path=ppt/media/image12.jpeg>
</file>

<file path=ppt/media/image13.jpg>
</file>

<file path=ppt/media/image14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426B40-38F1-4CBD-9FB6-8E49AB3F8F68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A29E6-2D6E-4A4C-8035-57BD8FFD83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2921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29E6-2D6E-4A4C-8035-57BD8FFD83B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5649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29E6-2D6E-4A4C-8035-57BD8FFD83B9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2704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29E6-2D6E-4A4C-8035-57BD8FFD83B9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51034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29E6-2D6E-4A4C-8035-57BD8FFD83B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095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29E6-2D6E-4A4C-8035-57BD8FFD83B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4783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29E6-2D6E-4A4C-8035-57BD8FFD83B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9129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29E6-2D6E-4A4C-8035-57BD8FFD83B9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8855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6A29E6-2D6E-4A4C-8035-57BD8FFD83B9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1052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189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0276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10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796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808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1918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16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088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1230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599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6004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FEE0D-B603-4C0E-8F6C-24236614D12E}" type="datetimeFigureOut">
              <a:rPr lang="en-GB" smtClean="0"/>
              <a:t>09/09/2023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F8CC4-4B19-4B9C-87AB-66A07442446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025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6" Type="http://schemas.openxmlformats.org/officeDocument/2006/relationships/slide" Target="slide2.xml"/><Relationship Id="rId5" Type="http://schemas.openxmlformats.org/officeDocument/2006/relationships/slide" Target="slide5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2.xml"/><Relationship Id="rId4" Type="http://schemas.openxmlformats.org/officeDocument/2006/relationships/slide" Target="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slide" Target="sl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5" Type="http://schemas.openxmlformats.org/officeDocument/2006/relationships/slide" Target="slide5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slide" Target="slide7.xml"/><Relationship Id="rId4" Type="http://schemas.openxmlformats.org/officeDocument/2006/relationships/slide" Target="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slide" Target="slide11.xml"/><Relationship Id="rId4" Type="http://schemas.openxmlformats.org/officeDocument/2006/relationships/slide" Target="slide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E71F10F-A49F-CD39-F87F-3AEF3AD92581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078D2F5-0F90-2678-6A8B-ED8E54F5CEBC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68FCB23-1013-97CD-32F4-E473D8291871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0A21E9B-0B75-9263-A420-73A51EAC2A18}"/>
              </a:ext>
            </a:extLst>
          </p:cNvPr>
          <p:cNvGrpSpPr/>
          <p:nvPr/>
        </p:nvGrpSpPr>
        <p:grpSpPr>
          <a:xfrm>
            <a:off x="1672838" y="1594217"/>
            <a:ext cx="3414712" cy="1949081"/>
            <a:chOff x="2667777" y="1438483"/>
            <a:chExt cx="7267458" cy="4148187"/>
          </a:xfrm>
        </p:grpSpPr>
        <p:pic>
          <p:nvPicPr>
            <p:cNvPr id="10" name="Picture 9" descr="A brown and black background&#10;&#10;Description automatically generated">
              <a:extLst>
                <a:ext uri="{FF2B5EF4-FFF2-40B4-BE49-F238E27FC236}">
                  <a16:creationId xmlns:a16="http://schemas.microsoft.com/office/drawing/2014/main" id="{7FD4591E-788D-4AB4-AF9F-03124D85C4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64" t="67029" r="49456" b="18538"/>
            <a:stretch>
              <a:fillRect/>
            </a:stretch>
          </p:blipFill>
          <p:spPr>
            <a:xfrm>
              <a:off x="3495158" y="4596856"/>
              <a:ext cx="2667158" cy="989814"/>
            </a:xfrm>
            <a:custGeom>
              <a:avLst/>
              <a:gdLst/>
              <a:ahLst/>
              <a:cxnLst/>
              <a:rect l="l" t="t" r="r" b="b"/>
              <a:pathLst>
                <a:path w="2667158" h="989814">
                  <a:moveTo>
                    <a:pt x="2171895" y="123816"/>
                  </a:moveTo>
                  <a:lnTo>
                    <a:pt x="2171895" y="491705"/>
                  </a:lnTo>
                  <a:lnTo>
                    <a:pt x="2257285" y="491705"/>
                  </a:lnTo>
                  <a:cubicBezTo>
                    <a:pt x="2354535" y="491705"/>
                    <a:pt x="2421898" y="477829"/>
                    <a:pt x="2459375" y="450077"/>
                  </a:cubicBezTo>
                  <a:cubicBezTo>
                    <a:pt x="2496852" y="422326"/>
                    <a:pt x="2515590" y="373345"/>
                    <a:pt x="2515590" y="303135"/>
                  </a:cubicBezTo>
                  <a:cubicBezTo>
                    <a:pt x="2515590" y="258543"/>
                    <a:pt x="2505628" y="221540"/>
                    <a:pt x="2485704" y="192128"/>
                  </a:cubicBezTo>
                  <a:cubicBezTo>
                    <a:pt x="2465779" y="162716"/>
                    <a:pt x="2441111" y="143977"/>
                    <a:pt x="2411699" y="135913"/>
                  </a:cubicBezTo>
                  <a:cubicBezTo>
                    <a:pt x="2382288" y="127848"/>
                    <a:pt x="2333188" y="123816"/>
                    <a:pt x="2264401" y="123816"/>
                  </a:cubicBezTo>
                  <a:close/>
                  <a:moveTo>
                    <a:pt x="1333695" y="123816"/>
                  </a:moveTo>
                  <a:lnTo>
                    <a:pt x="1333695" y="491705"/>
                  </a:lnTo>
                  <a:lnTo>
                    <a:pt x="1419086" y="491705"/>
                  </a:lnTo>
                  <a:cubicBezTo>
                    <a:pt x="1516335" y="491705"/>
                    <a:pt x="1583698" y="477829"/>
                    <a:pt x="1621175" y="450077"/>
                  </a:cubicBezTo>
                  <a:cubicBezTo>
                    <a:pt x="1658652" y="422326"/>
                    <a:pt x="1677390" y="373345"/>
                    <a:pt x="1677390" y="303135"/>
                  </a:cubicBezTo>
                  <a:cubicBezTo>
                    <a:pt x="1677390" y="258543"/>
                    <a:pt x="1667429" y="221540"/>
                    <a:pt x="1647504" y="192128"/>
                  </a:cubicBezTo>
                  <a:cubicBezTo>
                    <a:pt x="1627580" y="162716"/>
                    <a:pt x="1602911" y="143977"/>
                    <a:pt x="1573499" y="135913"/>
                  </a:cubicBezTo>
                  <a:cubicBezTo>
                    <a:pt x="1544087" y="127848"/>
                    <a:pt x="1494988" y="123816"/>
                    <a:pt x="1426202" y="123816"/>
                  </a:cubicBezTo>
                  <a:close/>
                  <a:moveTo>
                    <a:pt x="519457" y="111719"/>
                  </a:moveTo>
                  <a:lnTo>
                    <a:pt x="382332" y="525861"/>
                  </a:lnTo>
                  <a:lnTo>
                    <a:pt x="664698" y="525861"/>
                  </a:lnTo>
                  <a:lnTo>
                    <a:pt x="532977" y="111719"/>
                  </a:lnTo>
                  <a:close/>
                  <a:moveTo>
                    <a:pt x="1897935" y="0"/>
                  </a:moveTo>
                  <a:lnTo>
                    <a:pt x="2251593" y="0"/>
                  </a:lnTo>
                  <a:cubicBezTo>
                    <a:pt x="2355484" y="0"/>
                    <a:pt x="2433284" y="7353"/>
                    <a:pt x="2484992" y="22059"/>
                  </a:cubicBezTo>
                  <a:cubicBezTo>
                    <a:pt x="2536701" y="36765"/>
                    <a:pt x="2579989" y="70091"/>
                    <a:pt x="2614856" y="122037"/>
                  </a:cubicBezTo>
                  <a:cubicBezTo>
                    <a:pt x="2649724" y="173983"/>
                    <a:pt x="2667158" y="235298"/>
                    <a:pt x="2667158" y="305982"/>
                  </a:cubicBezTo>
                  <a:cubicBezTo>
                    <a:pt x="2667158" y="362434"/>
                    <a:pt x="2655654" y="413075"/>
                    <a:pt x="2632646" y="457905"/>
                  </a:cubicBezTo>
                  <a:cubicBezTo>
                    <a:pt x="2609638" y="502735"/>
                    <a:pt x="2581175" y="535823"/>
                    <a:pt x="2547256" y="557171"/>
                  </a:cubicBezTo>
                  <a:cubicBezTo>
                    <a:pt x="2513338" y="578518"/>
                    <a:pt x="2475149" y="592869"/>
                    <a:pt x="2432691" y="600222"/>
                  </a:cubicBezTo>
                  <a:cubicBezTo>
                    <a:pt x="2390233" y="607575"/>
                    <a:pt x="2326072" y="611251"/>
                    <a:pt x="2240207" y="611251"/>
                  </a:cubicBezTo>
                  <a:lnTo>
                    <a:pt x="2171895" y="611251"/>
                  </a:lnTo>
                  <a:lnTo>
                    <a:pt x="2171895" y="865999"/>
                  </a:lnTo>
                  <a:lnTo>
                    <a:pt x="2299980" y="865999"/>
                  </a:lnTo>
                  <a:lnTo>
                    <a:pt x="2299980" y="989814"/>
                  </a:lnTo>
                  <a:lnTo>
                    <a:pt x="1897935" y="989814"/>
                  </a:lnTo>
                  <a:lnTo>
                    <a:pt x="1897935" y="865999"/>
                  </a:lnTo>
                  <a:lnTo>
                    <a:pt x="2022462" y="865999"/>
                  </a:lnTo>
                  <a:lnTo>
                    <a:pt x="2022462" y="123816"/>
                  </a:lnTo>
                  <a:lnTo>
                    <a:pt x="1897935" y="123816"/>
                  </a:lnTo>
                  <a:close/>
                  <a:moveTo>
                    <a:pt x="1059735" y="0"/>
                  </a:moveTo>
                  <a:lnTo>
                    <a:pt x="1413393" y="0"/>
                  </a:lnTo>
                  <a:cubicBezTo>
                    <a:pt x="1517284" y="0"/>
                    <a:pt x="1595084" y="7353"/>
                    <a:pt x="1646792" y="22059"/>
                  </a:cubicBezTo>
                  <a:cubicBezTo>
                    <a:pt x="1698502" y="36765"/>
                    <a:pt x="1741789" y="70091"/>
                    <a:pt x="1776656" y="122037"/>
                  </a:cubicBezTo>
                  <a:cubicBezTo>
                    <a:pt x="1811524" y="173983"/>
                    <a:pt x="1828958" y="235298"/>
                    <a:pt x="1828958" y="305982"/>
                  </a:cubicBezTo>
                  <a:cubicBezTo>
                    <a:pt x="1828958" y="362434"/>
                    <a:pt x="1817454" y="413075"/>
                    <a:pt x="1794447" y="457905"/>
                  </a:cubicBezTo>
                  <a:cubicBezTo>
                    <a:pt x="1771438" y="502735"/>
                    <a:pt x="1742976" y="535823"/>
                    <a:pt x="1709056" y="557171"/>
                  </a:cubicBezTo>
                  <a:cubicBezTo>
                    <a:pt x="1675137" y="578518"/>
                    <a:pt x="1636949" y="592869"/>
                    <a:pt x="1594491" y="600222"/>
                  </a:cubicBezTo>
                  <a:cubicBezTo>
                    <a:pt x="1552033" y="607575"/>
                    <a:pt x="1487873" y="611251"/>
                    <a:pt x="1402007" y="611251"/>
                  </a:cubicBezTo>
                  <a:lnTo>
                    <a:pt x="1333695" y="611251"/>
                  </a:lnTo>
                  <a:lnTo>
                    <a:pt x="1333695" y="865999"/>
                  </a:lnTo>
                  <a:lnTo>
                    <a:pt x="1461780" y="865999"/>
                  </a:lnTo>
                  <a:lnTo>
                    <a:pt x="1461780" y="989814"/>
                  </a:lnTo>
                  <a:lnTo>
                    <a:pt x="1059735" y="989814"/>
                  </a:lnTo>
                  <a:lnTo>
                    <a:pt x="1059735" y="865999"/>
                  </a:lnTo>
                  <a:lnTo>
                    <a:pt x="1184263" y="865999"/>
                  </a:lnTo>
                  <a:lnTo>
                    <a:pt x="1184263" y="123816"/>
                  </a:lnTo>
                  <a:lnTo>
                    <a:pt x="1059735" y="123816"/>
                  </a:lnTo>
                  <a:close/>
                  <a:moveTo>
                    <a:pt x="270402" y="0"/>
                  </a:moveTo>
                  <a:lnTo>
                    <a:pt x="776338" y="0"/>
                  </a:lnTo>
                  <a:lnTo>
                    <a:pt x="776338" y="111719"/>
                  </a:lnTo>
                  <a:lnTo>
                    <a:pt x="652612" y="111719"/>
                  </a:lnTo>
                  <a:lnTo>
                    <a:pt x="929607" y="865999"/>
                  </a:lnTo>
                  <a:lnTo>
                    <a:pt x="1040336" y="865999"/>
                  </a:lnTo>
                  <a:lnTo>
                    <a:pt x="1040336" y="989814"/>
                  </a:lnTo>
                  <a:lnTo>
                    <a:pt x="652523" y="989814"/>
                  </a:lnTo>
                  <a:lnTo>
                    <a:pt x="652523" y="865999"/>
                  </a:lnTo>
                  <a:lnTo>
                    <a:pt x="775627" y="865999"/>
                  </a:lnTo>
                  <a:lnTo>
                    <a:pt x="702012" y="641849"/>
                  </a:lnTo>
                  <a:lnTo>
                    <a:pt x="345419" y="641849"/>
                  </a:lnTo>
                  <a:lnTo>
                    <a:pt x="269691" y="865999"/>
                  </a:lnTo>
                  <a:lnTo>
                    <a:pt x="389948" y="865999"/>
                  </a:lnTo>
                  <a:lnTo>
                    <a:pt x="389948" y="989814"/>
                  </a:lnTo>
                  <a:lnTo>
                    <a:pt x="0" y="989814"/>
                  </a:lnTo>
                  <a:lnTo>
                    <a:pt x="0" y="865999"/>
                  </a:lnTo>
                  <a:lnTo>
                    <a:pt x="119769" y="865999"/>
                  </a:lnTo>
                  <a:lnTo>
                    <a:pt x="390015" y="111719"/>
                  </a:lnTo>
                  <a:lnTo>
                    <a:pt x="270402" y="111719"/>
                  </a:lnTo>
                  <a:close/>
                </a:path>
              </a:pathLst>
            </a:custGeom>
          </p:spPr>
        </p:pic>
        <p:pic>
          <p:nvPicPr>
            <p:cNvPr id="11" name="Picture 10" descr="A brown and black background&#10;&#10;Description automatically generated">
              <a:extLst>
                <a:ext uri="{FF2B5EF4-FFF2-40B4-BE49-F238E27FC236}">
                  <a16:creationId xmlns:a16="http://schemas.microsoft.com/office/drawing/2014/main" id="{434B6BA7-B253-8458-46E8-2D58B7ED66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77" t="45235" r="18505" b="39876"/>
            <a:stretch>
              <a:fillRect/>
            </a:stretch>
          </p:blipFill>
          <p:spPr>
            <a:xfrm>
              <a:off x="2667777" y="3102209"/>
              <a:ext cx="7267458" cy="1021124"/>
            </a:xfrm>
            <a:custGeom>
              <a:avLst/>
              <a:gdLst/>
              <a:ahLst/>
              <a:cxnLst/>
              <a:rect l="l" t="t" r="r" b="b"/>
              <a:pathLst>
                <a:path w="7267458" h="1021124">
                  <a:moveTo>
                    <a:pt x="2856546" y="139471"/>
                  </a:moveTo>
                  <a:lnTo>
                    <a:pt x="2856546" y="419124"/>
                  </a:lnTo>
                  <a:lnTo>
                    <a:pt x="2973246" y="419124"/>
                  </a:lnTo>
                  <a:cubicBezTo>
                    <a:pt x="3029698" y="419124"/>
                    <a:pt x="3071326" y="415447"/>
                    <a:pt x="3098129" y="408094"/>
                  </a:cubicBezTo>
                  <a:cubicBezTo>
                    <a:pt x="3124932" y="400741"/>
                    <a:pt x="3146872" y="385798"/>
                    <a:pt x="3163950" y="363264"/>
                  </a:cubicBezTo>
                  <a:cubicBezTo>
                    <a:pt x="3181028" y="340731"/>
                    <a:pt x="3189568" y="310489"/>
                    <a:pt x="3189568" y="272537"/>
                  </a:cubicBezTo>
                  <a:cubicBezTo>
                    <a:pt x="3189568" y="240279"/>
                    <a:pt x="3180910" y="213001"/>
                    <a:pt x="3163595" y="190705"/>
                  </a:cubicBezTo>
                  <a:cubicBezTo>
                    <a:pt x="3146280" y="168409"/>
                    <a:pt x="3124932" y="154296"/>
                    <a:pt x="3099552" y="148366"/>
                  </a:cubicBezTo>
                  <a:cubicBezTo>
                    <a:pt x="3074173" y="142436"/>
                    <a:pt x="3035391" y="139471"/>
                    <a:pt x="2983208" y="139471"/>
                  </a:cubicBezTo>
                  <a:close/>
                  <a:moveTo>
                    <a:pt x="4865479" y="131643"/>
                  </a:moveTo>
                  <a:cubicBezTo>
                    <a:pt x="4764434" y="131643"/>
                    <a:pt x="4681890" y="167460"/>
                    <a:pt x="4617848" y="239093"/>
                  </a:cubicBezTo>
                  <a:cubicBezTo>
                    <a:pt x="4553805" y="310726"/>
                    <a:pt x="4521784" y="399911"/>
                    <a:pt x="4521784" y="506648"/>
                  </a:cubicBezTo>
                  <a:cubicBezTo>
                    <a:pt x="4521784" y="615284"/>
                    <a:pt x="4553569" y="706367"/>
                    <a:pt x="4617136" y="779897"/>
                  </a:cubicBezTo>
                  <a:cubicBezTo>
                    <a:pt x="4680705" y="853427"/>
                    <a:pt x="4764198" y="890193"/>
                    <a:pt x="4867614" y="890193"/>
                  </a:cubicBezTo>
                  <a:cubicBezTo>
                    <a:pt x="4970082" y="890193"/>
                    <a:pt x="5054286" y="852597"/>
                    <a:pt x="5120227" y="777406"/>
                  </a:cubicBezTo>
                  <a:cubicBezTo>
                    <a:pt x="5186167" y="702216"/>
                    <a:pt x="5219137" y="612437"/>
                    <a:pt x="5219137" y="508072"/>
                  </a:cubicBezTo>
                  <a:cubicBezTo>
                    <a:pt x="5219137" y="402757"/>
                    <a:pt x="5185574" y="313690"/>
                    <a:pt x="5118448" y="240872"/>
                  </a:cubicBezTo>
                  <a:cubicBezTo>
                    <a:pt x="5051321" y="168053"/>
                    <a:pt x="4966999" y="131643"/>
                    <a:pt x="4865479" y="131643"/>
                  </a:cubicBezTo>
                  <a:close/>
                  <a:moveTo>
                    <a:pt x="1960354" y="131643"/>
                  </a:moveTo>
                  <a:cubicBezTo>
                    <a:pt x="1859309" y="131643"/>
                    <a:pt x="1776766" y="167460"/>
                    <a:pt x="1712723" y="239093"/>
                  </a:cubicBezTo>
                  <a:cubicBezTo>
                    <a:pt x="1648681" y="310726"/>
                    <a:pt x="1616660" y="399911"/>
                    <a:pt x="1616660" y="506648"/>
                  </a:cubicBezTo>
                  <a:cubicBezTo>
                    <a:pt x="1616660" y="615284"/>
                    <a:pt x="1648443" y="706367"/>
                    <a:pt x="1712011" y="779897"/>
                  </a:cubicBezTo>
                  <a:cubicBezTo>
                    <a:pt x="1775580" y="853427"/>
                    <a:pt x="1859072" y="890193"/>
                    <a:pt x="1962490" y="890193"/>
                  </a:cubicBezTo>
                  <a:cubicBezTo>
                    <a:pt x="2064957" y="890193"/>
                    <a:pt x="2149162" y="852597"/>
                    <a:pt x="2215102" y="777406"/>
                  </a:cubicBezTo>
                  <a:cubicBezTo>
                    <a:pt x="2281042" y="702216"/>
                    <a:pt x="2314013" y="612437"/>
                    <a:pt x="2314013" y="508072"/>
                  </a:cubicBezTo>
                  <a:cubicBezTo>
                    <a:pt x="2314013" y="402757"/>
                    <a:pt x="2280449" y="313690"/>
                    <a:pt x="2213323" y="240872"/>
                  </a:cubicBezTo>
                  <a:cubicBezTo>
                    <a:pt x="2146197" y="168053"/>
                    <a:pt x="2061874" y="131643"/>
                    <a:pt x="1960354" y="131643"/>
                  </a:cubicBezTo>
                  <a:close/>
                  <a:moveTo>
                    <a:pt x="6465503" y="15655"/>
                  </a:moveTo>
                  <a:lnTo>
                    <a:pt x="7267458" y="15655"/>
                  </a:lnTo>
                  <a:lnTo>
                    <a:pt x="7267458" y="392083"/>
                  </a:lnTo>
                  <a:lnTo>
                    <a:pt x="7145065" y="392083"/>
                  </a:lnTo>
                  <a:lnTo>
                    <a:pt x="7145065" y="139471"/>
                  </a:lnTo>
                  <a:lnTo>
                    <a:pt x="6941553" y="139471"/>
                  </a:lnTo>
                  <a:lnTo>
                    <a:pt x="6941553" y="881654"/>
                  </a:lnTo>
                  <a:lnTo>
                    <a:pt x="7070349" y="881654"/>
                  </a:lnTo>
                  <a:lnTo>
                    <a:pt x="7070349" y="1005469"/>
                  </a:lnTo>
                  <a:lnTo>
                    <a:pt x="6665457" y="1005469"/>
                  </a:lnTo>
                  <a:lnTo>
                    <a:pt x="6665457" y="881654"/>
                  </a:lnTo>
                  <a:lnTo>
                    <a:pt x="6792119" y="881654"/>
                  </a:lnTo>
                  <a:lnTo>
                    <a:pt x="6792119" y="139471"/>
                  </a:lnTo>
                  <a:lnTo>
                    <a:pt x="6587895" y="139471"/>
                  </a:lnTo>
                  <a:lnTo>
                    <a:pt x="6587895" y="392083"/>
                  </a:lnTo>
                  <a:lnTo>
                    <a:pt x="6465503" y="392083"/>
                  </a:lnTo>
                  <a:close/>
                  <a:moveTo>
                    <a:pt x="5477037" y="15655"/>
                  </a:moveTo>
                  <a:lnTo>
                    <a:pt x="5866274" y="15655"/>
                  </a:lnTo>
                  <a:lnTo>
                    <a:pt x="5866274" y="139471"/>
                  </a:lnTo>
                  <a:lnTo>
                    <a:pt x="5748863" y="139471"/>
                  </a:lnTo>
                  <a:lnTo>
                    <a:pt x="5748863" y="634734"/>
                  </a:lnTo>
                  <a:cubicBezTo>
                    <a:pt x="5748863" y="711585"/>
                    <a:pt x="5752776" y="764716"/>
                    <a:pt x="5760603" y="794129"/>
                  </a:cubicBezTo>
                  <a:cubicBezTo>
                    <a:pt x="5768431" y="823541"/>
                    <a:pt x="5787999" y="848565"/>
                    <a:pt x="5819309" y="869201"/>
                  </a:cubicBezTo>
                  <a:cubicBezTo>
                    <a:pt x="5850619" y="889837"/>
                    <a:pt x="5890943" y="900155"/>
                    <a:pt x="5940279" y="900155"/>
                  </a:cubicBezTo>
                  <a:cubicBezTo>
                    <a:pt x="5999103" y="900155"/>
                    <a:pt x="6044170" y="891260"/>
                    <a:pt x="6075479" y="873470"/>
                  </a:cubicBezTo>
                  <a:cubicBezTo>
                    <a:pt x="6106789" y="855681"/>
                    <a:pt x="6127545" y="831724"/>
                    <a:pt x="6137743" y="801600"/>
                  </a:cubicBezTo>
                  <a:cubicBezTo>
                    <a:pt x="6147943" y="771477"/>
                    <a:pt x="6153043" y="718226"/>
                    <a:pt x="6153043" y="641850"/>
                  </a:cubicBezTo>
                  <a:lnTo>
                    <a:pt x="6153043" y="139471"/>
                  </a:lnTo>
                  <a:lnTo>
                    <a:pt x="6038477" y="139471"/>
                  </a:lnTo>
                  <a:lnTo>
                    <a:pt x="6038477" y="15655"/>
                  </a:lnTo>
                  <a:lnTo>
                    <a:pt x="6425579" y="15655"/>
                  </a:lnTo>
                  <a:lnTo>
                    <a:pt x="6425579" y="139471"/>
                  </a:lnTo>
                  <a:lnTo>
                    <a:pt x="6301763" y="139471"/>
                  </a:lnTo>
                  <a:lnTo>
                    <a:pt x="6301763" y="656793"/>
                  </a:lnTo>
                  <a:cubicBezTo>
                    <a:pt x="6301763" y="726528"/>
                    <a:pt x="6298799" y="777169"/>
                    <a:pt x="6292869" y="808716"/>
                  </a:cubicBezTo>
                  <a:cubicBezTo>
                    <a:pt x="6286939" y="840263"/>
                    <a:pt x="6270929" y="873233"/>
                    <a:pt x="6244837" y="907626"/>
                  </a:cubicBezTo>
                  <a:cubicBezTo>
                    <a:pt x="6218745" y="942020"/>
                    <a:pt x="6181981" y="969534"/>
                    <a:pt x="6134541" y="990170"/>
                  </a:cubicBezTo>
                  <a:cubicBezTo>
                    <a:pt x="6087102" y="1010806"/>
                    <a:pt x="6029464" y="1021124"/>
                    <a:pt x="5961626" y="1021124"/>
                  </a:cubicBezTo>
                  <a:cubicBezTo>
                    <a:pt x="5886673" y="1021124"/>
                    <a:pt x="5824291" y="1011518"/>
                    <a:pt x="5774479" y="992305"/>
                  </a:cubicBezTo>
                  <a:cubicBezTo>
                    <a:pt x="5724669" y="973092"/>
                    <a:pt x="5687192" y="947356"/>
                    <a:pt x="5662049" y="915098"/>
                  </a:cubicBezTo>
                  <a:cubicBezTo>
                    <a:pt x="5636907" y="882839"/>
                    <a:pt x="5620184" y="848446"/>
                    <a:pt x="5611883" y="811918"/>
                  </a:cubicBezTo>
                  <a:cubicBezTo>
                    <a:pt x="5603581" y="775390"/>
                    <a:pt x="5599430" y="718701"/>
                    <a:pt x="5599430" y="641850"/>
                  </a:cubicBezTo>
                  <a:lnTo>
                    <a:pt x="5599430" y="139471"/>
                  </a:lnTo>
                  <a:lnTo>
                    <a:pt x="5477037" y="139471"/>
                  </a:lnTo>
                  <a:close/>
                  <a:moveTo>
                    <a:pt x="3937783" y="15655"/>
                  </a:moveTo>
                  <a:lnTo>
                    <a:pt x="4325596" y="15655"/>
                  </a:lnTo>
                  <a:lnTo>
                    <a:pt x="4325596" y="139471"/>
                  </a:lnTo>
                  <a:lnTo>
                    <a:pt x="4220281" y="139471"/>
                  </a:lnTo>
                  <a:lnTo>
                    <a:pt x="3915546" y="482810"/>
                  </a:lnTo>
                  <a:lnTo>
                    <a:pt x="4228820" y="881654"/>
                  </a:lnTo>
                  <a:lnTo>
                    <a:pt x="4334847" y="881654"/>
                  </a:lnTo>
                  <a:lnTo>
                    <a:pt x="4334847" y="1005469"/>
                  </a:lnTo>
                  <a:lnTo>
                    <a:pt x="3932802" y="1005469"/>
                  </a:lnTo>
                  <a:lnTo>
                    <a:pt x="3932802" y="881654"/>
                  </a:lnTo>
                  <a:lnTo>
                    <a:pt x="4039539" y="881654"/>
                  </a:lnTo>
                  <a:lnTo>
                    <a:pt x="3733558" y="482810"/>
                  </a:lnTo>
                  <a:lnTo>
                    <a:pt x="4050925" y="139471"/>
                  </a:lnTo>
                  <a:lnTo>
                    <a:pt x="3937783" y="139471"/>
                  </a:lnTo>
                  <a:close/>
                  <a:moveTo>
                    <a:pt x="3455328" y="15655"/>
                  </a:moveTo>
                  <a:lnTo>
                    <a:pt x="3855950" y="15655"/>
                  </a:lnTo>
                  <a:lnTo>
                    <a:pt x="3855950" y="139471"/>
                  </a:lnTo>
                  <a:lnTo>
                    <a:pt x="3728577" y="139471"/>
                  </a:lnTo>
                  <a:lnTo>
                    <a:pt x="3728577" y="881654"/>
                  </a:lnTo>
                  <a:lnTo>
                    <a:pt x="3842430" y="881654"/>
                  </a:lnTo>
                  <a:lnTo>
                    <a:pt x="3842430" y="1005469"/>
                  </a:lnTo>
                  <a:lnTo>
                    <a:pt x="3455328" y="1005469"/>
                  </a:lnTo>
                  <a:lnTo>
                    <a:pt x="3455328" y="881654"/>
                  </a:lnTo>
                  <a:lnTo>
                    <a:pt x="3579144" y="881654"/>
                  </a:lnTo>
                  <a:lnTo>
                    <a:pt x="3579144" y="139471"/>
                  </a:lnTo>
                  <a:lnTo>
                    <a:pt x="3455328" y="139471"/>
                  </a:lnTo>
                  <a:close/>
                  <a:moveTo>
                    <a:pt x="2571201" y="15655"/>
                  </a:moveTo>
                  <a:lnTo>
                    <a:pt x="2973246" y="15655"/>
                  </a:lnTo>
                  <a:cubicBezTo>
                    <a:pt x="3057213" y="15655"/>
                    <a:pt x="3123865" y="22178"/>
                    <a:pt x="3173202" y="35224"/>
                  </a:cubicBezTo>
                  <a:cubicBezTo>
                    <a:pt x="3222538" y="48269"/>
                    <a:pt x="3263335" y="75782"/>
                    <a:pt x="3295594" y="117762"/>
                  </a:cubicBezTo>
                  <a:cubicBezTo>
                    <a:pt x="3327852" y="159742"/>
                    <a:pt x="3343981" y="212038"/>
                    <a:pt x="3343981" y="274650"/>
                  </a:cubicBezTo>
                  <a:cubicBezTo>
                    <a:pt x="3343981" y="405566"/>
                    <a:pt x="3275974" y="487866"/>
                    <a:pt x="3139957" y="521547"/>
                  </a:cubicBezTo>
                  <a:lnTo>
                    <a:pt x="3314806" y="881654"/>
                  </a:lnTo>
                  <a:lnTo>
                    <a:pt x="3435776" y="881654"/>
                  </a:lnTo>
                  <a:lnTo>
                    <a:pt x="3435776" y="1005469"/>
                  </a:lnTo>
                  <a:lnTo>
                    <a:pt x="3221389" y="1005469"/>
                  </a:lnTo>
                  <a:lnTo>
                    <a:pt x="2996017" y="542939"/>
                  </a:lnTo>
                  <a:lnTo>
                    <a:pt x="2856546" y="542939"/>
                  </a:lnTo>
                  <a:lnTo>
                    <a:pt x="2856546" y="881654"/>
                  </a:lnTo>
                  <a:lnTo>
                    <a:pt x="2983208" y="881654"/>
                  </a:lnTo>
                  <a:lnTo>
                    <a:pt x="2983208" y="1005469"/>
                  </a:lnTo>
                  <a:lnTo>
                    <a:pt x="2571201" y="1005469"/>
                  </a:lnTo>
                  <a:lnTo>
                    <a:pt x="2571201" y="881654"/>
                  </a:lnTo>
                  <a:lnTo>
                    <a:pt x="2707114" y="881654"/>
                  </a:lnTo>
                  <a:lnTo>
                    <a:pt x="2707114" y="139471"/>
                  </a:lnTo>
                  <a:lnTo>
                    <a:pt x="2571201" y="139471"/>
                  </a:lnTo>
                  <a:close/>
                  <a:moveTo>
                    <a:pt x="0" y="15655"/>
                  </a:moveTo>
                  <a:lnTo>
                    <a:pt x="378563" y="15655"/>
                  </a:lnTo>
                  <a:lnTo>
                    <a:pt x="378563" y="139471"/>
                  </a:lnTo>
                  <a:lnTo>
                    <a:pt x="259884" y="139471"/>
                  </a:lnTo>
                  <a:lnTo>
                    <a:pt x="447231" y="787013"/>
                  </a:lnTo>
                  <a:lnTo>
                    <a:pt x="627262" y="139471"/>
                  </a:lnTo>
                  <a:lnTo>
                    <a:pt x="509494" y="139471"/>
                  </a:lnTo>
                  <a:lnTo>
                    <a:pt x="509494" y="15655"/>
                  </a:lnTo>
                  <a:lnTo>
                    <a:pt x="964197" y="15655"/>
                  </a:lnTo>
                  <a:lnTo>
                    <a:pt x="964197" y="139471"/>
                  </a:lnTo>
                  <a:lnTo>
                    <a:pt x="847853" y="139471"/>
                  </a:lnTo>
                  <a:lnTo>
                    <a:pt x="1028595" y="787013"/>
                  </a:lnTo>
                  <a:lnTo>
                    <a:pt x="1212395" y="139471"/>
                  </a:lnTo>
                  <a:lnTo>
                    <a:pt x="1094417" y="139471"/>
                  </a:lnTo>
                  <a:lnTo>
                    <a:pt x="1094417" y="15655"/>
                  </a:lnTo>
                  <a:lnTo>
                    <a:pt x="1458748" y="15655"/>
                  </a:lnTo>
                  <a:lnTo>
                    <a:pt x="1458748" y="139471"/>
                  </a:lnTo>
                  <a:lnTo>
                    <a:pt x="1342048" y="139471"/>
                  </a:lnTo>
                  <a:lnTo>
                    <a:pt x="1094850" y="1015431"/>
                  </a:lnTo>
                  <a:lnTo>
                    <a:pt x="953167" y="1015431"/>
                  </a:lnTo>
                  <a:lnTo>
                    <a:pt x="730441" y="232688"/>
                  </a:lnTo>
                  <a:lnTo>
                    <a:pt x="509139" y="1015431"/>
                  </a:lnTo>
                  <a:lnTo>
                    <a:pt x="371013" y="1015431"/>
                  </a:lnTo>
                  <a:lnTo>
                    <a:pt x="118835" y="139471"/>
                  </a:lnTo>
                  <a:lnTo>
                    <a:pt x="0" y="139471"/>
                  </a:lnTo>
                  <a:close/>
                  <a:moveTo>
                    <a:pt x="4866902" y="0"/>
                  </a:moveTo>
                  <a:cubicBezTo>
                    <a:pt x="5019182" y="0"/>
                    <a:pt x="5143234" y="48388"/>
                    <a:pt x="5239061" y="145164"/>
                  </a:cubicBezTo>
                  <a:cubicBezTo>
                    <a:pt x="5334888" y="241939"/>
                    <a:pt x="5382801" y="363146"/>
                    <a:pt x="5382801" y="508783"/>
                  </a:cubicBezTo>
                  <a:cubicBezTo>
                    <a:pt x="5382801" y="657267"/>
                    <a:pt x="5334058" y="779778"/>
                    <a:pt x="5236571" y="876317"/>
                  </a:cubicBezTo>
                  <a:cubicBezTo>
                    <a:pt x="5139084" y="972855"/>
                    <a:pt x="5015149" y="1021124"/>
                    <a:pt x="4864768" y="1021124"/>
                  </a:cubicBezTo>
                  <a:cubicBezTo>
                    <a:pt x="4768941" y="1021124"/>
                    <a:pt x="4680823" y="998235"/>
                    <a:pt x="4600414" y="952456"/>
                  </a:cubicBezTo>
                  <a:cubicBezTo>
                    <a:pt x="4520005" y="906678"/>
                    <a:pt x="4459640" y="842872"/>
                    <a:pt x="4419316" y="761040"/>
                  </a:cubicBezTo>
                  <a:cubicBezTo>
                    <a:pt x="4378993" y="679208"/>
                    <a:pt x="4358831" y="594173"/>
                    <a:pt x="4358831" y="505937"/>
                  </a:cubicBezTo>
                  <a:cubicBezTo>
                    <a:pt x="4358831" y="362197"/>
                    <a:pt x="4405796" y="241939"/>
                    <a:pt x="4499725" y="145164"/>
                  </a:cubicBezTo>
                  <a:cubicBezTo>
                    <a:pt x="4593654" y="48388"/>
                    <a:pt x="4716047" y="0"/>
                    <a:pt x="4866902" y="0"/>
                  </a:cubicBezTo>
                  <a:close/>
                  <a:moveTo>
                    <a:pt x="1961778" y="0"/>
                  </a:moveTo>
                  <a:cubicBezTo>
                    <a:pt x="2114057" y="0"/>
                    <a:pt x="2238110" y="48388"/>
                    <a:pt x="2333936" y="145164"/>
                  </a:cubicBezTo>
                  <a:cubicBezTo>
                    <a:pt x="2429764" y="241939"/>
                    <a:pt x="2477676" y="363146"/>
                    <a:pt x="2477676" y="508783"/>
                  </a:cubicBezTo>
                  <a:cubicBezTo>
                    <a:pt x="2477676" y="657267"/>
                    <a:pt x="2428933" y="779778"/>
                    <a:pt x="2331446" y="876317"/>
                  </a:cubicBezTo>
                  <a:cubicBezTo>
                    <a:pt x="2233959" y="972855"/>
                    <a:pt x="2110024" y="1021124"/>
                    <a:pt x="1959643" y="1021124"/>
                  </a:cubicBezTo>
                  <a:cubicBezTo>
                    <a:pt x="1863816" y="1021124"/>
                    <a:pt x="1775698" y="998235"/>
                    <a:pt x="1695289" y="952456"/>
                  </a:cubicBezTo>
                  <a:cubicBezTo>
                    <a:pt x="1614880" y="906678"/>
                    <a:pt x="1554514" y="842872"/>
                    <a:pt x="1514191" y="761040"/>
                  </a:cubicBezTo>
                  <a:cubicBezTo>
                    <a:pt x="1473868" y="679208"/>
                    <a:pt x="1453707" y="594173"/>
                    <a:pt x="1453707" y="505937"/>
                  </a:cubicBezTo>
                  <a:cubicBezTo>
                    <a:pt x="1453707" y="362197"/>
                    <a:pt x="1500671" y="241939"/>
                    <a:pt x="1594600" y="145164"/>
                  </a:cubicBezTo>
                  <a:cubicBezTo>
                    <a:pt x="1688529" y="48388"/>
                    <a:pt x="1810922" y="0"/>
                    <a:pt x="1961778" y="0"/>
                  </a:cubicBezTo>
                  <a:close/>
                </a:path>
              </a:pathLst>
            </a:custGeom>
          </p:spPr>
        </p:pic>
        <p:pic>
          <p:nvPicPr>
            <p:cNvPr id="12" name="Picture 11" descr="A brown and black background&#10;&#10;Description automatically generated">
              <a:extLst>
                <a:ext uri="{FF2B5EF4-FFF2-40B4-BE49-F238E27FC236}">
                  <a16:creationId xmlns:a16="http://schemas.microsoft.com/office/drawing/2014/main" id="{D0D47580-F5DF-F408-539B-A012853772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581" t="22657" r="61536" b="62765"/>
            <a:stretch>
              <a:fillRect/>
            </a:stretch>
          </p:blipFill>
          <p:spPr>
            <a:xfrm>
              <a:off x="3486005" y="1553815"/>
              <a:ext cx="1204712" cy="999776"/>
            </a:xfrm>
            <a:custGeom>
              <a:avLst/>
              <a:gdLst/>
              <a:ahLst/>
              <a:cxnLst/>
              <a:rect l="l" t="t" r="r" b="b"/>
              <a:pathLst>
                <a:path w="1204712" h="999776">
                  <a:moveTo>
                    <a:pt x="0" y="0"/>
                  </a:moveTo>
                  <a:lnTo>
                    <a:pt x="338714" y="0"/>
                  </a:lnTo>
                  <a:lnTo>
                    <a:pt x="599154" y="678496"/>
                  </a:lnTo>
                  <a:lnTo>
                    <a:pt x="862440" y="0"/>
                  </a:lnTo>
                  <a:lnTo>
                    <a:pt x="1204712" y="0"/>
                  </a:lnTo>
                  <a:lnTo>
                    <a:pt x="1204712" y="123816"/>
                  </a:lnTo>
                  <a:lnTo>
                    <a:pt x="1085166" y="123816"/>
                  </a:lnTo>
                  <a:lnTo>
                    <a:pt x="1085166" y="865999"/>
                  </a:lnTo>
                  <a:lnTo>
                    <a:pt x="1204712" y="865999"/>
                  </a:lnTo>
                  <a:lnTo>
                    <a:pt x="1204712" y="989814"/>
                  </a:lnTo>
                  <a:lnTo>
                    <a:pt x="831842" y="989814"/>
                  </a:lnTo>
                  <a:lnTo>
                    <a:pt x="831842" y="865999"/>
                  </a:lnTo>
                  <a:lnTo>
                    <a:pt x="949965" y="865999"/>
                  </a:lnTo>
                  <a:lnTo>
                    <a:pt x="949965" y="123816"/>
                  </a:lnTo>
                  <a:lnTo>
                    <a:pt x="608404" y="999776"/>
                  </a:lnTo>
                  <a:lnTo>
                    <a:pt x="579229" y="999776"/>
                  </a:lnTo>
                  <a:lnTo>
                    <a:pt x="241227" y="123816"/>
                  </a:lnTo>
                  <a:lnTo>
                    <a:pt x="241227" y="865999"/>
                  </a:lnTo>
                  <a:lnTo>
                    <a:pt x="350099" y="865999"/>
                  </a:lnTo>
                  <a:lnTo>
                    <a:pt x="350099" y="989814"/>
                  </a:lnTo>
                  <a:lnTo>
                    <a:pt x="0" y="989814"/>
                  </a:lnTo>
                  <a:lnTo>
                    <a:pt x="0" y="865999"/>
                  </a:lnTo>
                  <a:lnTo>
                    <a:pt x="118834" y="865999"/>
                  </a:lnTo>
                  <a:lnTo>
                    <a:pt x="118834" y="123816"/>
                  </a:lnTo>
                  <a:lnTo>
                    <a:pt x="0" y="123816"/>
                  </a:lnTo>
                  <a:close/>
                </a:path>
              </a:pathLst>
            </a:custGeom>
          </p:spPr>
        </p:pic>
        <p:pic>
          <p:nvPicPr>
            <p:cNvPr id="13" name="Picture 2" descr="Dumbbell weights symbol or exercise icon in black Vector Image">
              <a:extLst>
                <a:ext uri="{FF2B5EF4-FFF2-40B4-BE49-F238E27FC236}">
                  <a16:creationId xmlns:a16="http://schemas.microsoft.com/office/drawing/2014/main" id="{DA38399E-63E0-BBA9-6549-23E85504820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852" b="57315" l="26700" r="72500">
                          <a14:foregroundMark x1="30500" y1="47963" x2="30500" y2="47963"/>
                          <a14:foregroundMark x1="26700" y1="46019" x2="26700" y2="46019"/>
                          <a14:foregroundMark x1="68800" y1="44074" x2="68800" y2="44074"/>
                          <a14:foregroundMark x1="72500" y1="45093" x2="72500" y2="45093"/>
                        </a14:backgroundRemoval>
                      </a14:imgEffect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91" t="34315" r="21931" b="40077"/>
            <a:stretch/>
          </p:blipFill>
          <p:spPr bwMode="auto">
            <a:xfrm rot="2929809">
              <a:off x="4771995" y="1602861"/>
              <a:ext cx="642055" cy="313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Dumbbell weights symbol or exercise icon in black Vector Image">
              <a:extLst>
                <a:ext uri="{FF2B5EF4-FFF2-40B4-BE49-F238E27FC236}">
                  <a16:creationId xmlns:a16="http://schemas.microsoft.com/office/drawing/2014/main" id="{65DEE2F5-7ECF-19AD-ED49-ABF1B9C06AB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duotone>
                <a:prstClr val="black"/>
                <a:schemeClr val="bg1">
                  <a:lumMod val="75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852" b="57315" l="26700" r="72500">
                          <a14:foregroundMark x1="30500" y1="47963" x2="30500" y2="47963"/>
                          <a14:foregroundMark x1="26700" y1="46019" x2="26700" y2="46019"/>
                          <a14:foregroundMark x1="68800" y1="44074" x2="68800" y2="44074"/>
                          <a14:foregroundMark x1="72500" y1="45093" x2="72500" y2="45093"/>
                        </a14:backgroundRemoval>
                      </a14:imgEffect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91" t="34315" r="21931" b="40077"/>
            <a:stretch/>
          </p:blipFill>
          <p:spPr bwMode="auto">
            <a:xfrm rot="8409785">
              <a:off x="5264563" y="1594347"/>
              <a:ext cx="642055" cy="313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Dumbbell weights symbol or exercise icon in black Vector Image">
              <a:extLst>
                <a:ext uri="{FF2B5EF4-FFF2-40B4-BE49-F238E27FC236}">
                  <a16:creationId xmlns:a16="http://schemas.microsoft.com/office/drawing/2014/main" id="{F5EE187D-3752-5980-1049-71FBBBEFC5D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36852" b="57315" l="26700" r="72500">
                          <a14:foregroundMark x1="30500" y1="47963" x2="30500" y2="47963"/>
                          <a14:foregroundMark x1="26700" y1="46019" x2="26700" y2="46019"/>
                          <a14:foregroundMark x1="68800" y1="44074" x2="68800" y2="44074"/>
                          <a14:foregroundMark x1="72500" y1="45093" x2="72500" y2="45093"/>
                        </a14:backgroundRemoval>
                      </a14:imgEffect>
                      <a14:imgEffect>
                        <a14:artisticPencilSketch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91" t="34315" r="21931" b="40077"/>
            <a:stretch/>
          </p:blipFill>
          <p:spPr bwMode="auto">
            <a:xfrm rot="5400000">
              <a:off x="5008224" y="2105394"/>
              <a:ext cx="642055" cy="3133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BB83FB5-9503-EB9D-838D-D3A559DFDD77}"/>
              </a:ext>
            </a:extLst>
          </p:cNvPr>
          <p:cNvGrpSpPr/>
          <p:nvPr/>
        </p:nvGrpSpPr>
        <p:grpSpPr>
          <a:xfrm>
            <a:off x="1984426" y="4489055"/>
            <a:ext cx="3030549" cy="739307"/>
            <a:chOff x="1855693" y="4081185"/>
            <a:chExt cx="3334872" cy="813547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E5B7DE26-0A7F-3038-47A1-749C6065DFF0}"/>
                </a:ext>
              </a:extLst>
            </p:cNvPr>
            <p:cNvSpPr/>
            <p:nvPr/>
          </p:nvSpPr>
          <p:spPr>
            <a:xfrm>
              <a:off x="1855694" y="4081185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DED4295-9D98-E4D5-66E1-4A2DC2BB9B2D}"/>
                </a:ext>
              </a:extLst>
            </p:cNvPr>
            <p:cNvSpPr txBox="1"/>
            <p:nvPr/>
          </p:nvSpPr>
          <p:spPr>
            <a:xfrm>
              <a:off x="1855693" y="4209450"/>
              <a:ext cx="3334872" cy="575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5" action="ppaction://hlinksldjump"/>
                </a:rPr>
                <a:t>Simple Activity</a:t>
              </a:r>
              <a:endParaRPr lang="en-GB" sz="2800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20DF9DD-14A5-20D6-061B-5BB21A559551}"/>
              </a:ext>
            </a:extLst>
          </p:cNvPr>
          <p:cNvGrpSpPr/>
          <p:nvPr/>
        </p:nvGrpSpPr>
        <p:grpSpPr>
          <a:xfrm>
            <a:off x="1984425" y="5472286"/>
            <a:ext cx="3030549" cy="739307"/>
            <a:chOff x="1855693" y="4081185"/>
            <a:chExt cx="3334872" cy="813547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9E482AA0-F34B-86C5-5C97-A192FED1A01A}"/>
                </a:ext>
              </a:extLst>
            </p:cNvPr>
            <p:cNvSpPr/>
            <p:nvPr/>
          </p:nvSpPr>
          <p:spPr>
            <a:xfrm>
              <a:off x="1855694" y="4081185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9A2AE5E-BDAF-5AC2-201F-C9D6647C42FD}"/>
                </a:ext>
              </a:extLst>
            </p:cNvPr>
            <p:cNvSpPr txBox="1"/>
            <p:nvPr/>
          </p:nvSpPr>
          <p:spPr>
            <a:xfrm>
              <a:off x="1855693" y="4209450"/>
              <a:ext cx="3334872" cy="575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 err="1"/>
                <a:t>Workout</a:t>
              </a:r>
              <a:endParaRPr lang="en-GB" sz="2800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142D621-FFDE-348E-FCB4-91373AEF905C}"/>
              </a:ext>
            </a:extLst>
          </p:cNvPr>
          <p:cNvGrpSpPr/>
          <p:nvPr/>
        </p:nvGrpSpPr>
        <p:grpSpPr>
          <a:xfrm>
            <a:off x="1984424" y="6470952"/>
            <a:ext cx="3030549" cy="739307"/>
            <a:chOff x="1855693" y="4081185"/>
            <a:chExt cx="3334872" cy="813547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024599DF-8B46-1650-EA11-3BFEC0DAC015}"/>
                </a:ext>
              </a:extLst>
            </p:cNvPr>
            <p:cNvSpPr/>
            <p:nvPr/>
          </p:nvSpPr>
          <p:spPr>
            <a:xfrm>
              <a:off x="1855694" y="4081185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AE04E65-08E2-C70C-57FA-F15B6E0ACCA0}"/>
                </a:ext>
              </a:extLst>
            </p:cNvPr>
            <p:cNvSpPr txBox="1"/>
            <p:nvPr/>
          </p:nvSpPr>
          <p:spPr>
            <a:xfrm>
              <a:off x="1855693" y="4209450"/>
              <a:ext cx="3334872" cy="575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6" action="ppaction://hlinksldjump"/>
                </a:rPr>
                <a:t>My </a:t>
              </a:r>
              <a:r>
                <a:rPr lang="nb-NO" sz="2800" dirty="0" err="1">
                  <a:hlinkClick r:id="rId6" action="ppaction://hlinksldjump"/>
                </a:rPr>
                <a:t>page</a:t>
              </a:r>
              <a:endParaRPr lang="en-GB" sz="2800" dirty="0"/>
            </a:p>
          </p:txBody>
        </p:sp>
      </p:grpSp>
      <p:sp>
        <p:nvSpPr>
          <p:cNvPr id="32" name="Title 31">
            <a:extLst>
              <a:ext uri="{FF2B5EF4-FFF2-40B4-BE49-F238E27FC236}">
                <a16:creationId xmlns:a16="http://schemas.microsoft.com/office/drawing/2014/main" id="{CED9D5F7-702D-C118-67D3-530719CBA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93" y="271898"/>
            <a:ext cx="5493214" cy="465288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/>
              <a:t>Front Page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3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B3812D-214B-035A-5676-5D45E1F4471F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6D81497-C4E0-0A38-37F7-C8F0B87FA27E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0AA12C-19E0-B07C-36DA-1F61690107CA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260C4F-723B-1B4B-E59E-A9634014B783}"/>
              </a:ext>
            </a:extLst>
          </p:cNvPr>
          <p:cNvSpPr txBox="1"/>
          <p:nvPr/>
        </p:nvSpPr>
        <p:spPr>
          <a:xfrm>
            <a:off x="1341893" y="4757412"/>
            <a:ext cx="4315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800" b="1" dirty="0" err="1"/>
              <a:t>Relax</a:t>
            </a:r>
            <a:endParaRPr lang="en-GB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AE976-F40C-7D61-AFFE-27F7BFEA2367}"/>
              </a:ext>
            </a:extLst>
          </p:cNvPr>
          <p:cNvSpPr txBox="1"/>
          <p:nvPr/>
        </p:nvSpPr>
        <p:spPr>
          <a:xfrm>
            <a:off x="1610387" y="5414656"/>
            <a:ext cx="3778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Breathe </a:t>
            </a:r>
            <a:r>
              <a:rPr lang="nb-NO" dirty="0" err="1"/>
              <a:t>deeply</a:t>
            </a:r>
            <a:r>
              <a:rPr lang="nb-NO" dirty="0"/>
              <a:t> and </a:t>
            </a:r>
            <a:r>
              <a:rPr lang="nb-NO" dirty="0" err="1"/>
              <a:t>Relax</a:t>
            </a:r>
            <a:r>
              <a:rPr lang="nb-NO" dirty="0"/>
              <a:t>.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2D83CE9-5405-9D77-FDB7-13370C2377B3}"/>
              </a:ext>
            </a:extLst>
          </p:cNvPr>
          <p:cNvGrpSpPr/>
          <p:nvPr/>
        </p:nvGrpSpPr>
        <p:grpSpPr>
          <a:xfrm>
            <a:off x="1726182" y="8000903"/>
            <a:ext cx="3547034" cy="698078"/>
            <a:chOff x="1855693" y="4081182"/>
            <a:chExt cx="3334872" cy="8135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F8C5AB7C-DD98-6C48-52B4-745D21853639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BCAD930-BB46-CA09-D60C-6D2FA8FE6D04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609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3" action="ppaction://hlinksldjump"/>
                </a:rPr>
                <a:t>Skip</a:t>
              </a:r>
              <a:endParaRPr lang="en-GB" sz="2800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1BCFED6-E58B-0B8E-4260-3625B6CD88E1}"/>
              </a:ext>
            </a:extLst>
          </p:cNvPr>
          <p:cNvGrpSpPr/>
          <p:nvPr/>
        </p:nvGrpSpPr>
        <p:grpSpPr>
          <a:xfrm>
            <a:off x="2658035" y="6121480"/>
            <a:ext cx="1541930" cy="1541930"/>
            <a:chOff x="2315135" y="6806452"/>
            <a:chExt cx="1541930" cy="154193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7D7866F-358D-FA1A-364D-6D54B4BD58BB}"/>
                </a:ext>
              </a:extLst>
            </p:cNvPr>
            <p:cNvSpPr/>
            <p:nvPr/>
          </p:nvSpPr>
          <p:spPr>
            <a:xfrm>
              <a:off x="2628900" y="7120217"/>
              <a:ext cx="914400" cy="9144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BF0C3D3-02D9-030B-714E-12F9776667D8}"/>
                </a:ext>
              </a:extLst>
            </p:cNvPr>
            <p:cNvSpPr/>
            <p:nvPr/>
          </p:nvSpPr>
          <p:spPr>
            <a:xfrm>
              <a:off x="2315135" y="6806452"/>
              <a:ext cx="1541930" cy="154193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D26181E-A5A3-0CB9-EF01-70CFB817B55A}"/>
                </a:ext>
              </a:extLst>
            </p:cNvPr>
            <p:cNvSpPr/>
            <p:nvPr/>
          </p:nvSpPr>
          <p:spPr>
            <a:xfrm>
              <a:off x="2453568" y="6941783"/>
              <a:ext cx="1271267" cy="127126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07460D20-D982-8DF5-B617-2F6159FFBF93}"/>
                </a:ext>
              </a:extLst>
            </p:cNvPr>
            <p:cNvSpPr/>
            <p:nvPr/>
          </p:nvSpPr>
          <p:spPr>
            <a:xfrm>
              <a:off x="2574291" y="6941782"/>
              <a:ext cx="1150544" cy="1271267"/>
            </a:xfrm>
            <a:prstGeom prst="arc">
              <a:avLst>
                <a:gd name="adj1" fmla="val 16176450"/>
                <a:gd name="adj2" fmla="val 5495565"/>
              </a:avLst>
            </a:prstGeom>
            <a:noFill/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15B2DA1-D356-FD83-8470-6FA20F0CF531}"/>
                </a:ext>
              </a:extLst>
            </p:cNvPr>
            <p:cNvSpPr txBox="1"/>
            <p:nvPr/>
          </p:nvSpPr>
          <p:spPr>
            <a:xfrm>
              <a:off x="2817158" y="7346582"/>
              <a:ext cx="4975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400" dirty="0"/>
                <a:t>10</a:t>
              </a:r>
              <a:endParaRPr lang="en-GB" sz="2400" dirty="0"/>
            </a:p>
          </p:txBody>
        </p:sp>
      </p:grpSp>
      <p:pic>
        <p:nvPicPr>
          <p:cNvPr id="31" name="Picture 30" descr="Woman meditating">
            <a:extLst>
              <a:ext uri="{FF2B5EF4-FFF2-40B4-BE49-F238E27FC236}">
                <a16:creationId xmlns:a16="http://schemas.microsoft.com/office/drawing/2014/main" id="{8CA71606-EC78-BD91-81D8-15493F9148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1" r="6557"/>
          <a:stretch/>
        </p:blipFill>
        <p:spPr>
          <a:xfrm>
            <a:off x="1341892" y="1229129"/>
            <a:ext cx="4315614" cy="3357782"/>
          </a:xfrm>
          <a:prstGeom prst="round2SameRect">
            <a:avLst>
              <a:gd name="adj1" fmla="val 21473"/>
              <a:gd name="adj2" fmla="val 0"/>
            </a:avLst>
          </a:prstGeom>
        </p:spPr>
      </p:pic>
      <p:sp>
        <p:nvSpPr>
          <p:cNvPr id="32" name="Title 31">
            <a:extLst>
              <a:ext uri="{FF2B5EF4-FFF2-40B4-BE49-F238E27FC236}">
                <a16:creationId xmlns:a16="http://schemas.microsoft.com/office/drawing/2014/main" id="{754595FE-E9B4-C3EA-661F-A543C2E45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420894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 err="1"/>
              <a:t>Relax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637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B3812D-214B-035A-5676-5D45E1F4471F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6D81497-C4E0-0A38-37F7-C8F0B87FA27E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0AA12C-19E0-B07C-36DA-1F61690107CA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260C4F-723B-1B4B-E59E-A9634014B783}"/>
              </a:ext>
            </a:extLst>
          </p:cNvPr>
          <p:cNvSpPr txBox="1"/>
          <p:nvPr/>
        </p:nvSpPr>
        <p:spPr>
          <a:xfrm>
            <a:off x="1341893" y="4757412"/>
            <a:ext cx="4315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800" b="1" dirty="0" err="1"/>
              <a:t>Exercise</a:t>
            </a:r>
            <a:r>
              <a:rPr lang="nb-NO" sz="2800" b="1" dirty="0"/>
              <a:t> </a:t>
            </a:r>
            <a:r>
              <a:rPr lang="nb-NO" sz="2800" b="1" dirty="0" err="1"/>
              <a:t>paused</a:t>
            </a:r>
            <a:endParaRPr lang="en-GB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AE976-F40C-7D61-AFFE-27F7BFEA2367}"/>
              </a:ext>
            </a:extLst>
          </p:cNvPr>
          <p:cNvSpPr txBox="1"/>
          <p:nvPr/>
        </p:nvSpPr>
        <p:spPr>
          <a:xfrm>
            <a:off x="1610387" y="5414656"/>
            <a:ext cx="37786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Your </a:t>
            </a:r>
            <a:r>
              <a:rPr lang="nb-NO" dirty="0" err="1"/>
              <a:t>exercise</a:t>
            </a:r>
            <a:r>
              <a:rPr lang="nb-NO" dirty="0"/>
              <a:t> </a:t>
            </a:r>
            <a:r>
              <a:rPr lang="nb-NO" dirty="0" err="1"/>
              <a:t>was</a:t>
            </a:r>
            <a:r>
              <a:rPr lang="nb-NO" dirty="0"/>
              <a:t> </a:t>
            </a:r>
            <a:r>
              <a:rPr lang="nb-NO" dirty="0" err="1"/>
              <a:t>paused</a:t>
            </a:r>
            <a:r>
              <a:rPr lang="nb-NO" dirty="0"/>
              <a:t>.</a:t>
            </a:r>
          </a:p>
          <a:p>
            <a:endParaRPr lang="nb-NO" dirty="0"/>
          </a:p>
          <a:p>
            <a:r>
              <a:rPr lang="nb-NO" dirty="0"/>
              <a:t>If </a:t>
            </a:r>
            <a:r>
              <a:rPr lang="nb-NO" dirty="0" err="1"/>
              <a:t>you</a:t>
            </a:r>
            <a:r>
              <a:rPr lang="nb-NO" dirty="0"/>
              <a:t> exit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workout</a:t>
            </a:r>
            <a:r>
              <a:rPr lang="nb-NO" dirty="0"/>
              <a:t> </a:t>
            </a:r>
            <a:r>
              <a:rPr lang="nb-NO" dirty="0" err="1"/>
              <a:t>now</a:t>
            </a:r>
            <a:r>
              <a:rPr lang="nb-NO" dirty="0"/>
              <a:t>, </a:t>
            </a:r>
            <a:r>
              <a:rPr lang="nb-NO" dirty="0" err="1"/>
              <a:t>your</a:t>
            </a:r>
            <a:r>
              <a:rPr lang="nb-NO" dirty="0"/>
              <a:t> progress up til </a:t>
            </a:r>
            <a:r>
              <a:rPr lang="nb-NO" dirty="0" err="1"/>
              <a:t>the</a:t>
            </a:r>
            <a:r>
              <a:rPr lang="nb-NO" dirty="0"/>
              <a:t> last </a:t>
            </a:r>
            <a:r>
              <a:rPr lang="nb-NO" dirty="0" err="1"/>
              <a:t>exercise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be </a:t>
            </a:r>
            <a:r>
              <a:rPr lang="nb-NO" dirty="0" err="1"/>
              <a:t>stored</a:t>
            </a:r>
            <a:r>
              <a:rPr lang="nb-NO" dirty="0"/>
              <a:t>.</a:t>
            </a:r>
          </a:p>
        </p:txBody>
      </p:sp>
      <p:pic>
        <p:nvPicPr>
          <p:cNvPr id="31" name="Picture 30" descr="Woman meditating">
            <a:extLst>
              <a:ext uri="{FF2B5EF4-FFF2-40B4-BE49-F238E27FC236}">
                <a16:creationId xmlns:a16="http://schemas.microsoft.com/office/drawing/2014/main" id="{8CA71606-EC78-BD91-81D8-15493F9148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01" r="6557"/>
          <a:stretch/>
        </p:blipFill>
        <p:spPr>
          <a:xfrm>
            <a:off x="1341892" y="1229129"/>
            <a:ext cx="4315614" cy="3357782"/>
          </a:xfrm>
          <a:prstGeom prst="round2SameRect">
            <a:avLst>
              <a:gd name="adj1" fmla="val 21473"/>
              <a:gd name="adj2" fmla="val 0"/>
            </a:avLst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3180BF3-C850-E39A-A1D4-4EFACB85C265}"/>
              </a:ext>
            </a:extLst>
          </p:cNvPr>
          <p:cNvGrpSpPr/>
          <p:nvPr/>
        </p:nvGrpSpPr>
        <p:grpSpPr>
          <a:xfrm>
            <a:off x="1841979" y="7664825"/>
            <a:ext cx="1738135" cy="698078"/>
            <a:chOff x="1855693" y="4081182"/>
            <a:chExt cx="3334872" cy="813547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C3C2334-450A-93B6-C28C-C1FFC76D558E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B5688E8-265B-F500-D824-9303EB915259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609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 err="1">
                  <a:hlinkClick r:id="rId4" action="ppaction://hlinksldjump"/>
                </a:rPr>
                <a:t>Continue</a:t>
              </a:r>
              <a:endParaRPr lang="en-GB" sz="28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26EF04-3DC7-06E3-12CE-BC4BE8F3C0D7}"/>
              </a:ext>
            </a:extLst>
          </p:cNvPr>
          <p:cNvGrpSpPr/>
          <p:nvPr/>
        </p:nvGrpSpPr>
        <p:grpSpPr>
          <a:xfrm>
            <a:off x="3580114" y="7664825"/>
            <a:ext cx="1667436" cy="698078"/>
            <a:chOff x="1855693" y="4081182"/>
            <a:chExt cx="3334872" cy="813547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223496E7-0F42-A73C-4E79-E05915A12BC0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4456DB-EC18-7CA6-976D-277709FFAAFE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609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5" action="ppaction://hlinksldjump"/>
                </a:rPr>
                <a:t>Exit</a:t>
              </a:r>
              <a:endParaRPr lang="en-GB" sz="2800" dirty="0"/>
            </a:p>
          </p:txBody>
        </p:sp>
      </p:grpSp>
      <p:sp>
        <p:nvSpPr>
          <p:cNvPr id="29" name="Title 28">
            <a:extLst>
              <a:ext uri="{FF2B5EF4-FFF2-40B4-BE49-F238E27FC236}">
                <a16:creationId xmlns:a16="http://schemas.microsoft.com/office/drawing/2014/main" id="{E068D0E7-6F71-EFDF-3DC1-C207770BD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385725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/>
              <a:t>Pause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8309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B3812D-214B-035A-5676-5D45E1F4471F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6D81497-C4E0-0A38-37F7-C8F0B87FA27E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0AA12C-19E0-B07C-36DA-1F61690107CA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D7260C4F-723B-1B4B-E59E-A9634014B783}"/>
              </a:ext>
            </a:extLst>
          </p:cNvPr>
          <p:cNvSpPr txBox="1"/>
          <p:nvPr/>
        </p:nvSpPr>
        <p:spPr>
          <a:xfrm>
            <a:off x="1271192" y="1739892"/>
            <a:ext cx="4315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800" b="1" dirty="0" err="1"/>
              <a:t>Well</a:t>
            </a:r>
            <a:r>
              <a:rPr lang="nb-NO" sz="2800" b="1" dirty="0"/>
              <a:t> done!</a:t>
            </a:r>
            <a:endParaRPr lang="en-GB" sz="2800" b="1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180BF3-C850-E39A-A1D4-4EFACB85C265}"/>
              </a:ext>
            </a:extLst>
          </p:cNvPr>
          <p:cNvGrpSpPr/>
          <p:nvPr/>
        </p:nvGrpSpPr>
        <p:grpSpPr>
          <a:xfrm>
            <a:off x="1940895" y="7684527"/>
            <a:ext cx="2976206" cy="698078"/>
            <a:chOff x="1855693" y="4081182"/>
            <a:chExt cx="3334872" cy="813547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9C3C2334-450A-93B6-C28C-C1FFC76D558E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B5688E8-265B-F500-D824-9303EB915259}"/>
                </a:ext>
              </a:extLst>
            </p:cNvPr>
            <p:cNvSpPr txBox="1"/>
            <p:nvPr/>
          </p:nvSpPr>
          <p:spPr>
            <a:xfrm>
              <a:off x="1855693" y="4209450"/>
              <a:ext cx="3334872" cy="609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3" action="ppaction://hlinksldjump"/>
                </a:rPr>
                <a:t>New </a:t>
              </a:r>
              <a:r>
                <a:rPr lang="nb-NO" sz="2800" dirty="0" err="1">
                  <a:hlinkClick r:id="rId3" action="ppaction://hlinksldjump"/>
                </a:rPr>
                <a:t>Exercise</a:t>
              </a:r>
              <a:endParaRPr lang="en-GB" sz="28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26EF04-3DC7-06E3-12CE-BC4BE8F3C0D7}"/>
              </a:ext>
            </a:extLst>
          </p:cNvPr>
          <p:cNvGrpSpPr/>
          <p:nvPr/>
        </p:nvGrpSpPr>
        <p:grpSpPr>
          <a:xfrm>
            <a:off x="2665981" y="6618606"/>
            <a:ext cx="1667436" cy="698078"/>
            <a:chOff x="1855693" y="4081182"/>
            <a:chExt cx="3334872" cy="813547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223496E7-0F42-A73C-4E79-E05915A12BC0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4456DB-EC18-7CA6-976D-277709FFAAFE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609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4" action="ppaction://hlinksldjump"/>
                </a:rPr>
                <a:t>Home</a:t>
              </a:r>
              <a:endParaRPr lang="en-GB" sz="280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4A0228-CEB0-DB07-E1FF-C51497EE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7" y="222412"/>
            <a:ext cx="5915025" cy="491431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 err="1"/>
              <a:t>Exercise</a:t>
            </a:r>
            <a:r>
              <a:rPr lang="nb-NO" dirty="0"/>
              <a:t> </a:t>
            </a:r>
            <a:r>
              <a:rPr lang="nb-NO" dirty="0" err="1"/>
              <a:t>Summary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3B805-696B-CABC-A605-41D381CBD863}"/>
              </a:ext>
            </a:extLst>
          </p:cNvPr>
          <p:cNvSpPr txBox="1"/>
          <p:nvPr/>
        </p:nvSpPr>
        <p:spPr>
          <a:xfrm>
            <a:off x="1779563" y="2614382"/>
            <a:ext cx="32496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You</a:t>
            </a:r>
            <a:r>
              <a:rPr lang="nb-NO" dirty="0"/>
              <a:t> </a:t>
            </a:r>
            <a:r>
              <a:rPr lang="nb-NO" dirty="0" err="1"/>
              <a:t>finished</a:t>
            </a:r>
            <a:r>
              <a:rPr lang="nb-NO" dirty="0"/>
              <a:t> </a:t>
            </a:r>
            <a:r>
              <a:rPr lang="nb-NO" dirty="0" err="1"/>
              <a:t>your</a:t>
            </a:r>
            <a:r>
              <a:rPr lang="nb-NO" dirty="0"/>
              <a:t> </a:t>
            </a:r>
            <a:r>
              <a:rPr lang="nb-NO" dirty="0" err="1"/>
              <a:t>exercise</a:t>
            </a:r>
            <a:r>
              <a:rPr lang="nb-NO" dirty="0"/>
              <a:t>!</a:t>
            </a:r>
          </a:p>
          <a:p>
            <a:endParaRPr lang="nb-NO" dirty="0"/>
          </a:p>
          <a:p>
            <a:r>
              <a:rPr lang="nb-NO" dirty="0" err="1"/>
              <a:t>You</a:t>
            </a:r>
            <a:r>
              <a:rPr lang="nb-NO" dirty="0"/>
              <a:t> </a:t>
            </a:r>
            <a:r>
              <a:rPr lang="nb-NO" dirty="0" err="1"/>
              <a:t>did</a:t>
            </a:r>
            <a:r>
              <a:rPr lang="nb-NO" dirty="0"/>
              <a:t> a total </a:t>
            </a:r>
            <a:r>
              <a:rPr lang="nb-NO" dirty="0" err="1"/>
              <a:t>of</a:t>
            </a:r>
            <a:r>
              <a:rPr lang="nb-NO" dirty="0"/>
              <a:t> ... reps </a:t>
            </a:r>
            <a:r>
              <a:rPr lang="nb-NO" dirty="0" err="1"/>
              <a:t>with</a:t>
            </a:r>
            <a:r>
              <a:rPr lang="nb-NO" dirty="0"/>
              <a:t> ... kg.</a:t>
            </a:r>
          </a:p>
          <a:p>
            <a:endParaRPr lang="nb-NO" dirty="0"/>
          </a:p>
          <a:p>
            <a:r>
              <a:rPr lang="nb-NO" dirty="0"/>
              <a:t>Your </a:t>
            </a:r>
            <a:r>
              <a:rPr lang="nb-NO" dirty="0" err="1"/>
              <a:t>exercise</a:t>
            </a:r>
            <a:r>
              <a:rPr lang="nb-NO" dirty="0"/>
              <a:t> is </a:t>
            </a:r>
            <a:r>
              <a:rPr lang="nb-NO" dirty="0" err="1"/>
              <a:t>registered</a:t>
            </a:r>
            <a:r>
              <a:rPr lang="nb-NO" dirty="0"/>
              <a:t> and </a:t>
            </a:r>
            <a:r>
              <a:rPr lang="nb-NO" dirty="0" err="1"/>
              <a:t>can</a:t>
            </a:r>
            <a:r>
              <a:rPr lang="nb-NO" dirty="0"/>
              <a:t> be </a:t>
            </a:r>
            <a:r>
              <a:rPr lang="nb-NO" dirty="0" err="1"/>
              <a:t>seen</a:t>
            </a:r>
            <a:r>
              <a:rPr lang="nb-NO" dirty="0"/>
              <a:t> in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overview</a:t>
            </a:r>
            <a:r>
              <a:rPr lang="nb-N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84493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315611D2-672B-C8E4-9726-D64B8493F03D}"/>
              </a:ext>
            </a:extLst>
          </p:cNvPr>
          <p:cNvGrpSpPr/>
          <p:nvPr/>
        </p:nvGrpSpPr>
        <p:grpSpPr>
          <a:xfrm>
            <a:off x="1855693" y="4081182"/>
            <a:ext cx="3334872" cy="813547"/>
            <a:chOff x="1855693" y="4081182"/>
            <a:chExt cx="3334872" cy="813547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4B38F91-E29C-2BD9-71FF-32AE42492B4A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8A1D952-32E4-086D-BC1D-CA9186B06C08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/>
                <a:t>Button</a:t>
              </a:r>
              <a:endParaRPr lang="en-GB" sz="2800" dirty="0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F562E99-2031-CE09-4C0D-D446E336393B}"/>
              </a:ext>
            </a:extLst>
          </p:cNvPr>
          <p:cNvSpPr txBox="1"/>
          <p:nvPr/>
        </p:nvSpPr>
        <p:spPr>
          <a:xfrm>
            <a:off x="1398494" y="712694"/>
            <a:ext cx="3334871" cy="1815882"/>
          </a:xfrm>
          <a:prstGeom prst="rect">
            <a:avLst/>
          </a:prstGeom>
          <a:noFill/>
          <a:ln w="28575">
            <a:solidFill>
              <a:schemeClr val="bg2">
                <a:lumMod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b-NO" sz="2800" dirty="0"/>
              <a:t>Information</a:t>
            </a:r>
          </a:p>
          <a:p>
            <a:r>
              <a:rPr lang="nb-NO" sz="2800" dirty="0"/>
              <a:t>Bla</a:t>
            </a:r>
          </a:p>
          <a:p>
            <a:r>
              <a:rPr lang="nb-NO" sz="2800" dirty="0"/>
              <a:t>bla</a:t>
            </a:r>
          </a:p>
          <a:p>
            <a:r>
              <a:rPr lang="nb-NO" sz="2800" dirty="0"/>
              <a:t>bla</a:t>
            </a:r>
            <a:endParaRPr lang="en-GB" sz="2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08A8D61-4E8B-BB77-4526-299651615692}"/>
              </a:ext>
            </a:extLst>
          </p:cNvPr>
          <p:cNvGrpSpPr/>
          <p:nvPr/>
        </p:nvGrpSpPr>
        <p:grpSpPr>
          <a:xfrm>
            <a:off x="1537448" y="5719483"/>
            <a:ext cx="2785782" cy="523221"/>
            <a:chOff x="1537448" y="5719483"/>
            <a:chExt cx="2785782" cy="52322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C200DFB-D608-9B49-FA8D-294AFF19B0F1}"/>
                </a:ext>
              </a:extLst>
            </p:cNvPr>
            <p:cNvSpPr txBox="1"/>
            <p:nvPr/>
          </p:nvSpPr>
          <p:spPr>
            <a:xfrm>
              <a:off x="1537448" y="5719483"/>
              <a:ext cx="2785782" cy="523220"/>
            </a:xfrm>
            <a:prstGeom prst="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nb-NO" sz="2800" dirty="0" err="1"/>
                <a:t>Dropdown</a:t>
              </a:r>
              <a:endParaRPr lang="en-GB" sz="280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3D6D01D-6065-E1DE-6FB6-116297DC9E98}"/>
                </a:ext>
              </a:extLst>
            </p:cNvPr>
            <p:cNvSpPr/>
            <p:nvPr/>
          </p:nvSpPr>
          <p:spPr>
            <a:xfrm>
              <a:off x="3724835" y="5719484"/>
              <a:ext cx="598395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FC0D9A2B-B441-E352-C951-30854D305097}"/>
                </a:ext>
              </a:extLst>
            </p:cNvPr>
            <p:cNvSpPr/>
            <p:nvPr/>
          </p:nvSpPr>
          <p:spPr>
            <a:xfrm rot="10800000">
              <a:off x="3886201" y="5870155"/>
              <a:ext cx="329453" cy="221876"/>
            </a:xfrm>
            <a:prstGeom prst="triangl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F5348F5-F33B-10F3-0ACE-1A193D849F0B}"/>
              </a:ext>
            </a:extLst>
          </p:cNvPr>
          <p:cNvGrpSpPr/>
          <p:nvPr/>
        </p:nvGrpSpPr>
        <p:grpSpPr>
          <a:xfrm>
            <a:off x="2315135" y="6806452"/>
            <a:ext cx="1541930" cy="1541930"/>
            <a:chOff x="2315135" y="6806452"/>
            <a:chExt cx="1541930" cy="154193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A2A1E28-684F-FEC3-49D0-F83D6B8840E1}"/>
                </a:ext>
              </a:extLst>
            </p:cNvPr>
            <p:cNvSpPr/>
            <p:nvPr/>
          </p:nvSpPr>
          <p:spPr>
            <a:xfrm>
              <a:off x="2628900" y="7120217"/>
              <a:ext cx="914400" cy="9144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9C70E3F-7D73-D29F-AEFD-64361E2E70F3}"/>
                </a:ext>
              </a:extLst>
            </p:cNvPr>
            <p:cNvSpPr/>
            <p:nvPr/>
          </p:nvSpPr>
          <p:spPr>
            <a:xfrm>
              <a:off x="2315135" y="6806452"/>
              <a:ext cx="1541930" cy="154193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FE33C77-ADB9-52CD-4CE1-0893EF1E37CA}"/>
                </a:ext>
              </a:extLst>
            </p:cNvPr>
            <p:cNvSpPr/>
            <p:nvPr/>
          </p:nvSpPr>
          <p:spPr>
            <a:xfrm>
              <a:off x="2453568" y="6941783"/>
              <a:ext cx="1271267" cy="1271267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Arc 16">
              <a:extLst>
                <a:ext uri="{FF2B5EF4-FFF2-40B4-BE49-F238E27FC236}">
                  <a16:creationId xmlns:a16="http://schemas.microsoft.com/office/drawing/2014/main" id="{2839F336-F0B5-19FD-CE01-CDAAD4F44D63}"/>
                </a:ext>
              </a:extLst>
            </p:cNvPr>
            <p:cNvSpPr/>
            <p:nvPr/>
          </p:nvSpPr>
          <p:spPr>
            <a:xfrm>
              <a:off x="2574291" y="6941782"/>
              <a:ext cx="1150544" cy="1271267"/>
            </a:xfrm>
            <a:prstGeom prst="arc">
              <a:avLst>
                <a:gd name="adj1" fmla="val 16176450"/>
                <a:gd name="adj2" fmla="val 5495565"/>
              </a:avLst>
            </a:prstGeom>
            <a:noFill/>
            <a:ln w="5715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13148BA-0D13-9A45-47CA-44D59EFAFEA0}"/>
                </a:ext>
              </a:extLst>
            </p:cNvPr>
            <p:cNvSpPr txBox="1"/>
            <p:nvPr/>
          </p:nvSpPr>
          <p:spPr>
            <a:xfrm>
              <a:off x="2817158" y="7346582"/>
              <a:ext cx="4975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400" dirty="0"/>
                <a:t>10</a:t>
              </a:r>
              <a:endParaRPr lang="en-GB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5884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AEF2E314-8ACE-D6E8-1CE7-85EED294CB58}"/>
              </a:ext>
            </a:extLst>
          </p:cNvPr>
          <p:cNvGrpSpPr/>
          <p:nvPr/>
        </p:nvGrpSpPr>
        <p:grpSpPr>
          <a:xfrm>
            <a:off x="765036" y="251369"/>
            <a:ext cx="1588972" cy="1115803"/>
            <a:chOff x="765036" y="251369"/>
            <a:chExt cx="1588972" cy="1115803"/>
          </a:xfrm>
        </p:grpSpPr>
        <p:pic>
          <p:nvPicPr>
            <p:cNvPr id="3074" name="Picture 2" descr="Chest muscles - compedium">
              <a:extLst>
                <a:ext uri="{FF2B5EF4-FFF2-40B4-BE49-F238E27FC236}">
                  <a16:creationId xmlns:a16="http://schemas.microsoft.com/office/drawing/2014/main" id="{D93C52D7-4F24-4479-F6F3-523120E1A5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69" t="5983" r="14769" b="19453"/>
            <a:stretch/>
          </p:blipFill>
          <p:spPr bwMode="auto">
            <a:xfrm>
              <a:off x="773520" y="384302"/>
              <a:ext cx="923594" cy="9773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86D8BF5-60A3-793C-7A9B-770B42D39A22}"/>
                </a:ext>
              </a:extLst>
            </p:cNvPr>
            <p:cNvSpPr txBox="1"/>
            <p:nvPr/>
          </p:nvSpPr>
          <p:spPr>
            <a:xfrm>
              <a:off x="1697114" y="488166"/>
              <a:ext cx="61108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Bryst</a:t>
              </a:r>
            </a:p>
            <a:p>
              <a:pPr algn="ctr"/>
              <a:endParaRPr lang="nb-NO" sz="1600" dirty="0"/>
            </a:p>
            <a:p>
              <a:pPr algn="ctr"/>
              <a:r>
                <a:rPr lang="nb-NO" sz="1600" dirty="0"/>
                <a:t>80 %</a:t>
              </a:r>
              <a:endParaRPr lang="en-GB" sz="1600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54B9D48-AF17-5A27-D651-5032AFA98176}"/>
                </a:ext>
              </a:extLst>
            </p:cNvPr>
            <p:cNvSpPr/>
            <p:nvPr/>
          </p:nvSpPr>
          <p:spPr>
            <a:xfrm>
              <a:off x="765036" y="251369"/>
              <a:ext cx="1588972" cy="11158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EF6BD5C-B0E4-AA9B-B279-E0434094DB75}"/>
              </a:ext>
            </a:extLst>
          </p:cNvPr>
          <p:cNvGrpSpPr/>
          <p:nvPr/>
        </p:nvGrpSpPr>
        <p:grpSpPr>
          <a:xfrm>
            <a:off x="765037" y="1660614"/>
            <a:ext cx="1619944" cy="1115803"/>
            <a:chOff x="765037" y="1660614"/>
            <a:chExt cx="1619944" cy="111580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1D5113-6FD9-CA7C-8C2F-4479EB1EB9E7}"/>
                </a:ext>
              </a:extLst>
            </p:cNvPr>
            <p:cNvSpPr txBox="1"/>
            <p:nvPr/>
          </p:nvSpPr>
          <p:spPr>
            <a:xfrm>
              <a:off x="1659568" y="1900034"/>
              <a:ext cx="72541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Biceps</a:t>
              </a:r>
            </a:p>
            <a:p>
              <a:pPr algn="ctr"/>
              <a:endParaRPr lang="nb-NO" sz="1600" dirty="0"/>
            </a:p>
            <a:p>
              <a:pPr algn="ctr"/>
              <a:r>
                <a:rPr lang="nb-NO" sz="1600" dirty="0"/>
                <a:t>30 %</a:t>
              </a:r>
              <a:endParaRPr lang="en-GB" sz="1600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F075497-CCDE-61FD-8C10-5A780E7ED152}"/>
                </a:ext>
              </a:extLst>
            </p:cNvPr>
            <p:cNvSpPr/>
            <p:nvPr/>
          </p:nvSpPr>
          <p:spPr>
            <a:xfrm>
              <a:off x="765037" y="1660614"/>
              <a:ext cx="1588972" cy="11158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3076" name="Picture 4" descr="Biceps Stretch: 6 Easy Ways To Stretch Your Biceps ...">
              <a:extLst>
                <a:ext uri="{FF2B5EF4-FFF2-40B4-BE49-F238E27FC236}">
                  <a16:creationId xmlns:a16="http://schemas.microsoft.com/office/drawing/2014/main" id="{435A160A-C15F-0530-A2D4-C79905A48FD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1" r="3245"/>
            <a:stretch/>
          </p:blipFill>
          <p:spPr bwMode="auto">
            <a:xfrm>
              <a:off x="775014" y="2033361"/>
              <a:ext cx="1007130" cy="736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72" name="Group 3071">
            <a:extLst>
              <a:ext uri="{FF2B5EF4-FFF2-40B4-BE49-F238E27FC236}">
                <a16:creationId xmlns:a16="http://schemas.microsoft.com/office/drawing/2014/main" id="{935AEF0F-121F-3F11-C07E-0266727D50D7}"/>
              </a:ext>
            </a:extLst>
          </p:cNvPr>
          <p:cNvGrpSpPr/>
          <p:nvPr/>
        </p:nvGrpSpPr>
        <p:grpSpPr>
          <a:xfrm>
            <a:off x="765037" y="3069859"/>
            <a:ext cx="1588972" cy="1115803"/>
            <a:chOff x="765037" y="3069859"/>
            <a:chExt cx="1588972" cy="111580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D548560-27BA-9A1B-7034-318CA363EB02}"/>
                </a:ext>
              </a:extLst>
            </p:cNvPr>
            <p:cNvSpPr txBox="1"/>
            <p:nvPr/>
          </p:nvSpPr>
          <p:spPr>
            <a:xfrm>
              <a:off x="1757877" y="3294706"/>
              <a:ext cx="596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Lats</a:t>
              </a:r>
            </a:p>
            <a:p>
              <a:pPr algn="ctr"/>
              <a:endParaRPr lang="nb-NO" sz="1600" dirty="0"/>
            </a:p>
            <a:p>
              <a:pPr algn="ctr"/>
              <a:r>
                <a:rPr lang="nb-NO" sz="1600" dirty="0"/>
                <a:t>55 %</a:t>
              </a:r>
              <a:endParaRPr lang="en-GB" sz="160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ADDE58B-9F5A-1595-3FBB-92F33791D1A6}"/>
                </a:ext>
              </a:extLst>
            </p:cNvPr>
            <p:cNvSpPr/>
            <p:nvPr/>
          </p:nvSpPr>
          <p:spPr>
            <a:xfrm>
              <a:off x="765037" y="3069859"/>
              <a:ext cx="1588972" cy="11158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3078" name="Picture 6" descr="Get To Know Your Muscles: Latissimus Dorsi — Kinfolk Physiotherapy &amp;  Wellness">
              <a:extLst>
                <a:ext uri="{FF2B5EF4-FFF2-40B4-BE49-F238E27FC236}">
                  <a16:creationId xmlns:a16="http://schemas.microsoft.com/office/drawing/2014/main" id="{73E8BF97-95A2-2A1D-2AFF-0C7694E7CEF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520" y="3242734"/>
              <a:ext cx="846503" cy="9349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082" name="Group 3081">
            <a:extLst>
              <a:ext uri="{FF2B5EF4-FFF2-40B4-BE49-F238E27FC236}">
                <a16:creationId xmlns:a16="http://schemas.microsoft.com/office/drawing/2014/main" id="{DC99F219-4D89-613E-472F-5C2ADEEC6D2D}"/>
              </a:ext>
            </a:extLst>
          </p:cNvPr>
          <p:cNvGrpSpPr/>
          <p:nvPr/>
        </p:nvGrpSpPr>
        <p:grpSpPr>
          <a:xfrm>
            <a:off x="393625" y="5205252"/>
            <a:ext cx="6070749" cy="3373669"/>
            <a:chOff x="393625" y="5205252"/>
            <a:chExt cx="6070749" cy="3373669"/>
          </a:xfrm>
        </p:grpSpPr>
        <p:grpSp>
          <p:nvGrpSpPr>
            <p:cNvPr id="3079" name="Group 3078">
              <a:extLst>
                <a:ext uri="{FF2B5EF4-FFF2-40B4-BE49-F238E27FC236}">
                  <a16:creationId xmlns:a16="http://schemas.microsoft.com/office/drawing/2014/main" id="{A2C4055F-A69B-B58B-2146-6A3D5EE7E25B}"/>
                </a:ext>
              </a:extLst>
            </p:cNvPr>
            <p:cNvGrpSpPr/>
            <p:nvPr/>
          </p:nvGrpSpPr>
          <p:grpSpPr>
            <a:xfrm>
              <a:off x="393625" y="5205252"/>
              <a:ext cx="6070749" cy="3373669"/>
              <a:chOff x="430354" y="5189841"/>
              <a:chExt cx="6070749" cy="3373669"/>
            </a:xfrm>
          </p:grpSpPr>
          <p:pic>
            <p:nvPicPr>
              <p:cNvPr id="3080" name="Picture 8" descr="How to do push ups properly plus best push up variations | T3">
                <a:extLst>
                  <a:ext uri="{FF2B5EF4-FFF2-40B4-BE49-F238E27FC236}">
                    <a16:creationId xmlns:a16="http://schemas.microsoft.com/office/drawing/2014/main" id="{EC2DDA0B-14D6-4FB3-01B7-E04DB7B2913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0354" y="5189841"/>
                <a:ext cx="5997291" cy="33734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73" name="Rectangle 3072">
                <a:extLst>
                  <a:ext uri="{FF2B5EF4-FFF2-40B4-BE49-F238E27FC236}">
                    <a16:creationId xmlns:a16="http://schemas.microsoft.com/office/drawing/2014/main" id="{A0017022-78F8-C136-95E6-E41EB2A00704}"/>
                  </a:ext>
                </a:extLst>
              </p:cNvPr>
              <p:cNvSpPr/>
              <p:nvPr/>
            </p:nvSpPr>
            <p:spPr>
              <a:xfrm>
                <a:off x="444605" y="5193587"/>
                <a:ext cx="5997291" cy="3369923"/>
              </a:xfrm>
              <a:prstGeom prst="rect">
                <a:avLst/>
              </a:prstGeom>
              <a:solidFill>
                <a:srgbClr val="7F7F7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75" name="TextBox 3074">
                <a:extLst>
                  <a:ext uri="{FF2B5EF4-FFF2-40B4-BE49-F238E27FC236}">
                    <a16:creationId xmlns:a16="http://schemas.microsoft.com/office/drawing/2014/main" id="{F3C3D5FC-711F-E31C-231C-5437AEC3C337}"/>
                  </a:ext>
                </a:extLst>
              </p:cNvPr>
              <p:cNvSpPr txBox="1"/>
              <p:nvPr/>
            </p:nvSpPr>
            <p:spPr>
              <a:xfrm>
                <a:off x="569490" y="5542908"/>
                <a:ext cx="2101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b-NO" sz="4000" b="1" dirty="0">
                    <a:solidFill>
                      <a:schemeClr val="bg1">
                        <a:lumMod val="85000"/>
                      </a:schemeClr>
                    </a:solidFill>
                  </a:rPr>
                  <a:t>Push Up</a:t>
                </a:r>
                <a:endParaRPr lang="en-GB" sz="4000" b="1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077" name="TextBox 3076">
                <a:extLst>
                  <a:ext uri="{FF2B5EF4-FFF2-40B4-BE49-F238E27FC236}">
                    <a16:creationId xmlns:a16="http://schemas.microsoft.com/office/drawing/2014/main" id="{6EB0F228-9091-FB64-AAF8-9902EF9E5652}"/>
                  </a:ext>
                </a:extLst>
              </p:cNvPr>
              <p:cNvSpPr txBox="1"/>
              <p:nvPr/>
            </p:nvSpPr>
            <p:spPr>
              <a:xfrm>
                <a:off x="4400038" y="7770688"/>
                <a:ext cx="210106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b-NO" sz="4000" b="1" dirty="0">
                    <a:solidFill>
                      <a:schemeClr val="bg1">
                        <a:lumMod val="85000"/>
                      </a:schemeClr>
                    </a:solidFill>
                  </a:rPr>
                  <a:t>3 x 10</a:t>
                </a:r>
                <a:endParaRPr lang="en-GB" sz="4000" b="1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sp>
          <p:nvSpPr>
            <p:cNvPr id="3081" name="TextBox 3080">
              <a:extLst>
                <a:ext uri="{FF2B5EF4-FFF2-40B4-BE49-F238E27FC236}">
                  <a16:creationId xmlns:a16="http://schemas.microsoft.com/office/drawing/2014/main" id="{BA55F450-FB4C-8F31-B9F8-9FCC2D932B6F}"/>
                </a:ext>
              </a:extLst>
            </p:cNvPr>
            <p:cNvSpPr txBox="1"/>
            <p:nvPr/>
          </p:nvSpPr>
          <p:spPr>
            <a:xfrm>
              <a:off x="452833" y="6939713"/>
              <a:ext cx="210106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2400" dirty="0" err="1">
                  <a:solidFill>
                    <a:schemeClr val="bg1">
                      <a:lumMod val="85000"/>
                    </a:schemeClr>
                  </a:solidFill>
                </a:rPr>
                <a:t>Muscle</a:t>
              </a:r>
              <a:r>
                <a:rPr lang="nb-NO" sz="2400" dirty="0">
                  <a:solidFill>
                    <a:schemeClr val="bg1">
                      <a:lumMod val="85000"/>
                    </a:schemeClr>
                  </a:solidFill>
                </a:rPr>
                <a:t>: 	</a:t>
              </a:r>
              <a:r>
                <a:rPr lang="nb-NO" sz="2400" dirty="0" err="1">
                  <a:solidFill>
                    <a:schemeClr val="bg1">
                      <a:lumMod val="85000"/>
                    </a:schemeClr>
                  </a:solidFill>
                </a:rPr>
                <a:t>Chest</a:t>
              </a:r>
              <a:endParaRPr lang="nb-NO" sz="240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nb-NO" sz="2400" dirty="0">
                  <a:solidFill>
                    <a:schemeClr val="bg1">
                      <a:lumMod val="85000"/>
                    </a:schemeClr>
                  </a:solidFill>
                </a:rPr>
                <a:t>	Triceps</a:t>
              </a:r>
            </a:p>
            <a:p>
              <a:r>
                <a:rPr lang="nb-NO" sz="2400" dirty="0">
                  <a:solidFill>
                    <a:schemeClr val="bg1">
                      <a:lumMod val="85000"/>
                    </a:schemeClr>
                  </a:solidFill>
                </a:rPr>
                <a:t>	Abs</a:t>
              </a:r>
              <a:endParaRPr lang="en-GB" sz="24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641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A7D5A75-AB69-2686-48E0-ABE6DE127B17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1187766" y="1083631"/>
            <a:chExt cx="4630572" cy="828946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078D2F5-0F90-2678-6A8B-ED8E54F5CEBC}"/>
                </a:ext>
              </a:extLst>
            </p:cNvPr>
            <p:cNvSpPr/>
            <p:nvPr/>
          </p:nvSpPr>
          <p:spPr>
            <a:xfrm>
              <a:off x="1187766" y="1083631"/>
              <a:ext cx="4630572" cy="8289460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68FCB23-1013-97CD-32F4-E473D8291871}"/>
                </a:ext>
              </a:extLst>
            </p:cNvPr>
            <p:cNvSpPr/>
            <p:nvPr/>
          </p:nvSpPr>
          <p:spPr>
            <a:xfrm>
              <a:off x="1341895" y="1217655"/>
              <a:ext cx="4315613" cy="797450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2" name="Title 31">
            <a:extLst>
              <a:ext uri="{FF2B5EF4-FFF2-40B4-BE49-F238E27FC236}">
                <a16:creationId xmlns:a16="http://schemas.microsoft.com/office/drawing/2014/main" id="{CED9D5F7-702D-C118-67D3-530719CBA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93" y="271898"/>
            <a:ext cx="5493214" cy="465288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/>
              <a:t>My Page - Main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F2E514-19FE-CE83-9460-6B90EE5B7C31}"/>
              </a:ext>
            </a:extLst>
          </p:cNvPr>
          <p:cNvSpPr txBox="1"/>
          <p:nvPr/>
        </p:nvSpPr>
        <p:spPr>
          <a:xfrm>
            <a:off x="2159390" y="1371517"/>
            <a:ext cx="25181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3200" dirty="0"/>
              <a:t>My </a:t>
            </a:r>
            <a:r>
              <a:rPr lang="nb-NO" sz="3200" dirty="0" err="1"/>
              <a:t>page</a:t>
            </a:r>
            <a:endParaRPr lang="en-GB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F78C77-0FD0-10CE-C881-73712046D319}"/>
              </a:ext>
            </a:extLst>
          </p:cNvPr>
          <p:cNvSpPr txBox="1"/>
          <p:nvPr/>
        </p:nvSpPr>
        <p:spPr>
          <a:xfrm>
            <a:off x="1679915" y="2110154"/>
            <a:ext cx="34770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Welcome</a:t>
            </a:r>
            <a:r>
              <a:rPr lang="nb-NO" dirty="0"/>
              <a:t> to </a:t>
            </a:r>
            <a:r>
              <a:rPr lang="nb-NO" dirty="0" err="1"/>
              <a:t>your</a:t>
            </a:r>
            <a:r>
              <a:rPr lang="nb-NO" dirty="0"/>
              <a:t> </a:t>
            </a:r>
            <a:r>
              <a:rPr lang="nb-NO" dirty="0" err="1"/>
              <a:t>page</a:t>
            </a:r>
            <a:r>
              <a:rPr lang="nb-NO" dirty="0"/>
              <a:t>. Here </a:t>
            </a:r>
            <a:r>
              <a:rPr lang="nb-NO" dirty="0" err="1"/>
              <a:t>you</a:t>
            </a:r>
            <a:r>
              <a:rPr lang="nb-NO" dirty="0"/>
              <a:t> </a:t>
            </a:r>
            <a:r>
              <a:rPr lang="nb-NO" dirty="0" err="1"/>
              <a:t>can</a:t>
            </a:r>
            <a:r>
              <a:rPr lang="nb-NO" dirty="0"/>
              <a:t> </a:t>
            </a:r>
            <a:r>
              <a:rPr lang="nb-NO" dirty="0" err="1"/>
              <a:t>get</a:t>
            </a:r>
            <a:r>
              <a:rPr lang="nb-NO" dirty="0"/>
              <a:t> an </a:t>
            </a:r>
            <a:r>
              <a:rPr lang="nb-NO" dirty="0" err="1"/>
              <a:t>overview</a:t>
            </a:r>
            <a:r>
              <a:rPr lang="nb-NO" dirty="0"/>
              <a:t> over </a:t>
            </a:r>
            <a:r>
              <a:rPr lang="nb-NO" dirty="0" err="1"/>
              <a:t>your</a:t>
            </a:r>
            <a:r>
              <a:rPr lang="nb-NO" dirty="0"/>
              <a:t> latest </a:t>
            </a:r>
            <a:r>
              <a:rPr lang="nb-NO" dirty="0" err="1"/>
              <a:t>workouts</a:t>
            </a:r>
            <a:r>
              <a:rPr lang="nb-NO" dirty="0"/>
              <a:t>, </a:t>
            </a:r>
            <a:r>
              <a:rPr lang="nb-NO" dirty="0" err="1"/>
              <a:t>which</a:t>
            </a:r>
            <a:r>
              <a:rPr lang="nb-NO" dirty="0"/>
              <a:t> </a:t>
            </a:r>
            <a:r>
              <a:rPr lang="nb-NO" dirty="0" err="1"/>
              <a:t>muscle</a:t>
            </a:r>
            <a:r>
              <a:rPr lang="nb-NO" dirty="0"/>
              <a:t> </a:t>
            </a:r>
            <a:r>
              <a:rPr lang="nb-NO" dirty="0" err="1"/>
              <a:t>groups</a:t>
            </a:r>
            <a:r>
              <a:rPr lang="nb-NO" dirty="0"/>
              <a:t> </a:t>
            </a:r>
            <a:r>
              <a:rPr lang="nb-NO" dirty="0" err="1"/>
              <a:t>you</a:t>
            </a:r>
            <a:r>
              <a:rPr lang="nb-NO" dirty="0"/>
              <a:t> have </a:t>
            </a:r>
            <a:r>
              <a:rPr lang="nb-NO" dirty="0" err="1"/>
              <a:t>been</a:t>
            </a:r>
            <a:r>
              <a:rPr lang="nb-NO" dirty="0"/>
              <a:t> </a:t>
            </a:r>
            <a:r>
              <a:rPr lang="nb-NO" dirty="0" err="1"/>
              <a:t>working</a:t>
            </a:r>
            <a:r>
              <a:rPr lang="nb-NO" dirty="0"/>
              <a:t> </a:t>
            </a:r>
            <a:r>
              <a:rPr lang="nb-NO" dirty="0" err="1"/>
              <a:t>on</a:t>
            </a:r>
            <a:r>
              <a:rPr lang="nb-NO" dirty="0"/>
              <a:t> and </a:t>
            </a:r>
            <a:r>
              <a:rPr lang="nb-NO" dirty="0" err="1"/>
              <a:t>recomendations</a:t>
            </a:r>
            <a:r>
              <a:rPr lang="nb-NO" dirty="0"/>
              <a:t> for a </a:t>
            </a:r>
            <a:r>
              <a:rPr lang="nb-NO" dirty="0" err="1"/>
              <a:t>workout</a:t>
            </a:r>
            <a:r>
              <a:rPr lang="nb-NO" dirty="0"/>
              <a:t> </a:t>
            </a:r>
            <a:r>
              <a:rPr lang="nb-NO" dirty="0" err="1"/>
              <a:t>schedule</a:t>
            </a:r>
            <a:r>
              <a:rPr lang="nb-NO" dirty="0"/>
              <a:t>.</a:t>
            </a:r>
            <a:endParaRPr lang="en-GB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3E209EA-9389-CC89-4118-1C56DFFC8F5E}"/>
              </a:ext>
            </a:extLst>
          </p:cNvPr>
          <p:cNvGrpSpPr/>
          <p:nvPr/>
        </p:nvGrpSpPr>
        <p:grpSpPr>
          <a:xfrm>
            <a:off x="1984425" y="4399118"/>
            <a:ext cx="3030549" cy="739307"/>
            <a:chOff x="1855693" y="4081185"/>
            <a:chExt cx="3334872" cy="813547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ADE1A5EF-1CBB-C413-A478-25CF0A0D7D22}"/>
                </a:ext>
              </a:extLst>
            </p:cNvPr>
            <p:cNvSpPr/>
            <p:nvPr/>
          </p:nvSpPr>
          <p:spPr>
            <a:xfrm>
              <a:off x="1855694" y="4081185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24416DA-0AA9-C20E-C2A1-AEC7617518E7}"/>
                </a:ext>
              </a:extLst>
            </p:cNvPr>
            <p:cNvSpPr txBox="1"/>
            <p:nvPr/>
          </p:nvSpPr>
          <p:spPr>
            <a:xfrm>
              <a:off x="1855693" y="4209450"/>
              <a:ext cx="3334872" cy="575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 err="1">
                  <a:hlinkClick r:id="rId2" action="ppaction://hlinksldjump"/>
                </a:rPr>
                <a:t>Overview</a:t>
              </a:r>
              <a:endParaRPr lang="en-GB" sz="2800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229B870-C832-150A-E5B3-C98A708BBD37}"/>
              </a:ext>
            </a:extLst>
          </p:cNvPr>
          <p:cNvGrpSpPr/>
          <p:nvPr/>
        </p:nvGrpSpPr>
        <p:grpSpPr>
          <a:xfrm>
            <a:off x="1984426" y="5475280"/>
            <a:ext cx="3030549" cy="739307"/>
            <a:chOff x="1855693" y="4081185"/>
            <a:chExt cx="3334872" cy="813547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B2921FFA-D0B5-7D78-B318-149E9E230B2E}"/>
                </a:ext>
              </a:extLst>
            </p:cNvPr>
            <p:cNvSpPr/>
            <p:nvPr/>
          </p:nvSpPr>
          <p:spPr>
            <a:xfrm>
              <a:off x="1855694" y="4081185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0449E3F-6021-B091-616B-A7E775DFF74A}"/>
                </a:ext>
              </a:extLst>
            </p:cNvPr>
            <p:cNvSpPr txBox="1"/>
            <p:nvPr/>
          </p:nvSpPr>
          <p:spPr>
            <a:xfrm>
              <a:off x="1855693" y="4209450"/>
              <a:ext cx="3334872" cy="575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 err="1">
                  <a:hlinkClick r:id="rId3" action="ppaction://hlinksldjump"/>
                </a:rPr>
                <a:t>Muscle</a:t>
              </a:r>
              <a:r>
                <a:rPr lang="nb-NO" sz="2800" dirty="0">
                  <a:hlinkClick r:id="rId3" action="ppaction://hlinksldjump"/>
                </a:rPr>
                <a:t> </a:t>
              </a:r>
              <a:r>
                <a:rPr lang="nb-NO" sz="2800" dirty="0" err="1">
                  <a:hlinkClick r:id="rId3" action="ppaction://hlinksldjump"/>
                </a:rPr>
                <a:t>groups</a:t>
              </a:r>
              <a:endParaRPr lang="en-GB" sz="2800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59D36DA-BF7E-2082-CB91-EBE07E0C2C1D}"/>
              </a:ext>
            </a:extLst>
          </p:cNvPr>
          <p:cNvGrpSpPr/>
          <p:nvPr/>
        </p:nvGrpSpPr>
        <p:grpSpPr>
          <a:xfrm>
            <a:off x="1984425" y="6561032"/>
            <a:ext cx="3030549" cy="739307"/>
            <a:chOff x="1855693" y="4081185"/>
            <a:chExt cx="3334872" cy="813547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BB6037BD-C52C-38F9-BDD1-BFC62E952A04}"/>
                </a:ext>
              </a:extLst>
            </p:cNvPr>
            <p:cNvSpPr/>
            <p:nvPr/>
          </p:nvSpPr>
          <p:spPr>
            <a:xfrm>
              <a:off x="1855694" y="4081185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15E1E2B-693B-D1DD-7AA5-F899679CCD31}"/>
                </a:ext>
              </a:extLst>
            </p:cNvPr>
            <p:cNvSpPr txBox="1"/>
            <p:nvPr/>
          </p:nvSpPr>
          <p:spPr>
            <a:xfrm>
              <a:off x="1855693" y="4209450"/>
              <a:ext cx="3334872" cy="575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/>
                <a:t>Schedule</a:t>
              </a:r>
              <a:endParaRPr lang="en-GB" sz="2800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BD28A3A-8D5F-968B-A4A4-86C3EBF662DF}"/>
              </a:ext>
            </a:extLst>
          </p:cNvPr>
          <p:cNvGrpSpPr/>
          <p:nvPr/>
        </p:nvGrpSpPr>
        <p:grpSpPr>
          <a:xfrm>
            <a:off x="1984425" y="7649001"/>
            <a:ext cx="3030549" cy="739307"/>
            <a:chOff x="1855693" y="4081185"/>
            <a:chExt cx="3334872" cy="813547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4AC296B-E40A-149C-6B2D-9A5B64009643}"/>
                </a:ext>
              </a:extLst>
            </p:cNvPr>
            <p:cNvSpPr/>
            <p:nvPr/>
          </p:nvSpPr>
          <p:spPr>
            <a:xfrm>
              <a:off x="1855694" y="4081185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E7E0BF0-B90B-1772-E6AE-6F6CF8CD8ECC}"/>
                </a:ext>
              </a:extLst>
            </p:cNvPr>
            <p:cNvSpPr txBox="1"/>
            <p:nvPr/>
          </p:nvSpPr>
          <p:spPr>
            <a:xfrm>
              <a:off x="1855693" y="4209450"/>
              <a:ext cx="3334872" cy="5757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/>
                <a:t>My </a:t>
              </a:r>
              <a:r>
                <a:rPr lang="nb-NO" sz="2800" dirty="0" err="1"/>
                <a:t>workouts</a:t>
              </a:r>
              <a:endParaRPr lang="en-GB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8237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A7D5A75-AB69-2686-48E0-ABE6DE127B17}"/>
              </a:ext>
            </a:extLst>
          </p:cNvPr>
          <p:cNvGrpSpPr/>
          <p:nvPr/>
        </p:nvGrpSpPr>
        <p:grpSpPr>
          <a:xfrm>
            <a:off x="1189858" y="1117355"/>
            <a:ext cx="4630572" cy="8289460"/>
            <a:chOff x="1187766" y="1083631"/>
            <a:chExt cx="4630572" cy="828946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078D2F5-0F90-2678-6A8B-ED8E54F5CEBC}"/>
                </a:ext>
              </a:extLst>
            </p:cNvPr>
            <p:cNvSpPr/>
            <p:nvPr/>
          </p:nvSpPr>
          <p:spPr>
            <a:xfrm>
              <a:off x="1187766" y="1083631"/>
              <a:ext cx="4630572" cy="8289460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68FCB23-1013-97CD-32F4-E473D8291871}"/>
                </a:ext>
              </a:extLst>
            </p:cNvPr>
            <p:cNvSpPr/>
            <p:nvPr/>
          </p:nvSpPr>
          <p:spPr>
            <a:xfrm>
              <a:off x="1341895" y="1217655"/>
              <a:ext cx="4315613" cy="797450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2" name="Title 31">
            <a:extLst>
              <a:ext uri="{FF2B5EF4-FFF2-40B4-BE49-F238E27FC236}">
                <a16:creationId xmlns:a16="http://schemas.microsoft.com/office/drawing/2014/main" id="{CED9D5F7-702D-C118-67D3-530719CBA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93" y="271898"/>
            <a:ext cx="5493214" cy="465288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/>
              <a:t>My Page - </a:t>
            </a:r>
            <a:r>
              <a:rPr lang="nb-NO" dirty="0" err="1"/>
              <a:t>Overview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1A8D6B-C7D4-CD01-4D03-5B38D29B36BF}"/>
              </a:ext>
            </a:extLst>
          </p:cNvPr>
          <p:cNvSpPr txBox="1"/>
          <p:nvPr/>
        </p:nvSpPr>
        <p:spPr>
          <a:xfrm>
            <a:off x="1491175" y="1582617"/>
            <a:ext cx="4024930" cy="923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/>
              <a:t>Name, age</a:t>
            </a:r>
          </a:p>
          <a:p>
            <a:pPr algn="ctr"/>
            <a:endParaRPr lang="en-GB" dirty="0"/>
          </a:p>
          <a:p>
            <a:r>
              <a:rPr lang="nb-NO" dirty="0"/>
              <a:t>    </a:t>
            </a:r>
            <a:r>
              <a:rPr lang="nb-NO" dirty="0" err="1"/>
              <a:t>Weight</a:t>
            </a:r>
            <a:r>
              <a:rPr lang="nb-NO" dirty="0"/>
              <a:t>			BMI			???	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E1213DA-396C-B0D3-55DA-3687982F0EDE}"/>
              </a:ext>
            </a:extLst>
          </p:cNvPr>
          <p:cNvSpPr/>
          <p:nvPr/>
        </p:nvSpPr>
        <p:spPr>
          <a:xfrm>
            <a:off x="1491175" y="1613658"/>
            <a:ext cx="4024930" cy="107617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22D28D9-4BCA-57EA-1A78-932261219E36}"/>
              </a:ext>
            </a:extLst>
          </p:cNvPr>
          <p:cNvSpPr/>
          <p:nvPr/>
        </p:nvSpPr>
        <p:spPr>
          <a:xfrm>
            <a:off x="1487236" y="2915960"/>
            <a:ext cx="4024930" cy="107617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590DD9-75B3-8E76-B7FE-F1EAA1F47A99}"/>
              </a:ext>
            </a:extLst>
          </p:cNvPr>
          <p:cNvSpPr txBox="1"/>
          <p:nvPr/>
        </p:nvSpPr>
        <p:spPr>
          <a:xfrm>
            <a:off x="1487236" y="2992384"/>
            <a:ext cx="4024930" cy="923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b-NO" dirty="0"/>
              <a:t>     This </a:t>
            </a:r>
            <a:r>
              <a:rPr lang="nb-NO" dirty="0" err="1"/>
              <a:t>week</a:t>
            </a:r>
            <a:r>
              <a:rPr lang="nb-NO" dirty="0"/>
              <a:t>:</a:t>
            </a:r>
          </a:p>
          <a:p>
            <a:r>
              <a:rPr lang="nb-NO" dirty="0"/>
              <a:t>M	T	O	T	F	L	S	Mål</a:t>
            </a:r>
          </a:p>
          <a:p>
            <a:r>
              <a:rPr lang="nb-NO" dirty="0"/>
              <a:t>0	0	0	0	0	0	0	0/3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776C3C5-E050-1B9C-9AA5-833FE4117D7C}"/>
              </a:ext>
            </a:extLst>
          </p:cNvPr>
          <p:cNvSpPr/>
          <p:nvPr/>
        </p:nvSpPr>
        <p:spPr>
          <a:xfrm>
            <a:off x="1487236" y="4338584"/>
            <a:ext cx="4024930" cy="256161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898394-CC2D-87D3-332D-AED5701191AC}"/>
              </a:ext>
            </a:extLst>
          </p:cNvPr>
          <p:cNvSpPr txBox="1"/>
          <p:nvPr/>
        </p:nvSpPr>
        <p:spPr>
          <a:xfrm>
            <a:off x="1487236" y="4494060"/>
            <a:ext cx="402493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b-NO" dirty="0" err="1"/>
              <a:t>Weight</a:t>
            </a:r>
            <a:r>
              <a:rPr lang="nb-NO" dirty="0"/>
              <a:t> </a:t>
            </a:r>
            <a:r>
              <a:rPr lang="nb-NO" dirty="0" err="1"/>
              <a:t>progression</a:t>
            </a:r>
            <a:r>
              <a:rPr lang="nb-NO" dirty="0"/>
              <a:t>: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40CEEFB-FF1E-B6F4-6668-B1A387238404}"/>
              </a:ext>
            </a:extLst>
          </p:cNvPr>
          <p:cNvCxnSpPr/>
          <p:nvPr/>
        </p:nvCxnSpPr>
        <p:spPr>
          <a:xfrm>
            <a:off x="1739797" y="4904622"/>
            <a:ext cx="0" cy="1342292"/>
          </a:xfrm>
          <a:prstGeom prst="line">
            <a:avLst/>
          </a:prstGeom>
          <a:ln w="28575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5BCA64D-46A4-232E-8DF8-E871BE295936}"/>
              </a:ext>
            </a:extLst>
          </p:cNvPr>
          <p:cNvCxnSpPr>
            <a:cxnSpLocks/>
          </p:cNvCxnSpPr>
          <p:nvPr/>
        </p:nvCxnSpPr>
        <p:spPr>
          <a:xfrm flipH="1">
            <a:off x="1729337" y="6235004"/>
            <a:ext cx="2913001" cy="0"/>
          </a:xfrm>
          <a:prstGeom prst="line">
            <a:avLst/>
          </a:prstGeom>
          <a:ln w="28575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497607E0-46E8-FE7B-5B4A-ECD003079268}"/>
              </a:ext>
            </a:extLst>
          </p:cNvPr>
          <p:cNvSpPr txBox="1"/>
          <p:nvPr/>
        </p:nvSpPr>
        <p:spPr>
          <a:xfrm>
            <a:off x="1406494" y="4985086"/>
            <a:ext cx="4390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200" dirty="0"/>
              <a:t>90</a:t>
            </a:r>
            <a:endParaRPr lang="en-GB" sz="1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F836ED2-470A-8305-A780-CB144FFF5EBC}"/>
              </a:ext>
            </a:extLst>
          </p:cNvPr>
          <p:cNvSpPr txBox="1"/>
          <p:nvPr/>
        </p:nvSpPr>
        <p:spPr>
          <a:xfrm>
            <a:off x="1702470" y="6297130"/>
            <a:ext cx="3136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00" dirty="0"/>
              <a:t>M	T	O	T	F	L	S</a:t>
            </a:r>
            <a:endParaRPr lang="en-GB" sz="1600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AA1FDE8-B5B2-F690-7BEA-C6661A5D2AF0}"/>
              </a:ext>
            </a:extLst>
          </p:cNvPr>
          <p:cNvCxnSpPr/>
          <p:nvPr/>
        </p:nvCxnSpPr>
        <p:spPr>
          <a:xfrm>
            <a:off x="1812364" y="5106331"/>
            <a:ext cx="418126" cy="27514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993BBE1-845F-8F2F-60AD-3AEDA4A21625}"/>
              </a:ext>
            </a:extLst>
          </p:cNvPr>
          <p:cNvCxnSpPr>
            <a:cxnSpLocks/>
          </p:cNvCxnSpPr>
          <p:nvPr/>
        </p:nvCxnSpPr>
        <p:spPr>
          <a:xfrm>
            <a:off x="2216360" y="5376311"/>
            <a:ext cx="506655" cy="1931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9596854-BC7E-082E-9E58-610329AB0AF3}"/>
              </a:ext>
            </a:extLst>
          </p:cNvPr>
          <p:cNvCxnSpPr>
            <a:cxnSpLocks/>
          </p:cNvCxnSpPr>
          <p:nvPr/>
        </p:nvCxnSpPr>
        <p:spPr>
          <a:xfrm flipV="1">
            <a:off x="2723015" y="5552435"/>
            <a:ext cx="460227" cy="169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82F85BE-187E-7534-9B8F-3235C76B260F}"/>
              </a:ext>
            </a:extLst>
          </p:cNvPr>
          <p:cNvCxnSpPr>
            <a:cxnSpLocks/>
          </p:cNvCxnSpPr>
          <p:nvPr/>
        </p:nvCxnSpPr>
        <p:spPr>
          <a:xfrm flipV="1">
            <a:off x="3183242" y="5442413"/>
            <a:ext cx="454173" cy="1100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8518CE3-F1A8-A7A3-2C05-15134F4313BA}"/>
              </a:ext>
            </a:extLst>
          </p:cNvPr>
          <p:cNvCxnSpPr>
            <a:cxnSpLocks/>
          </p:cNvCxnSpPr>
          <p:nvPr/>
        </p:nvCxnSpPr>
        <p:spPr>
          <a:xfrm>
            <a:off x="3637415" y="5442413"/>
            <a:ext cx="421875" cy="2610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E10B83BA-90D4-518C-B7DE-CB12F4D81777}"/>
              </a:ext>
            </a:extLst>
          </p:cNvPr>
          <p:cNvCxnSpPr>
            <a:cxnSpLocks/>
          </p:cNvCxnSpPr>
          <p:nvPr/>
        </p:nvCxnSpPr>
        <p:spPr>
          <a:xfrm flipV="1">
            <a:off x="4059290" y="5092040"/>
            <a:ext cx="480413" cy="6070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ABEEDE9D-92CB-292D-FEDA-CBB3675F93A5}"/>
              </a:ext>
            </a:extLst>
          </p:cNvPr>
          <p:cNvSpPr txBox="1"/>
          <p:nvPr/>
        </p:nvSpPr>
        <p:spPr>
          <a:xfrm>
            <a:off x="1487236" y="7356933"/>
            <a:ext cx="402493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nb-NO" dirty="0" err="1"/>
              <a:t>Highlights</a:t>
            </a:r>
            <a:r>
              <a:rPr lang="nb-NO" dirty="0"/>
              <a:t>: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416DC924-65CF-2610-7931-D369EA8D3204}"/>
              </a:ext>
            </a:extLst>
          </p:cNvPr>
          <p:cNvSpPr/>
          <p:nvPr/>
        </p:nvSpPr>
        <p:spPr>
          <a:xfrm>
            <a:off x="1502895" y="7300932"/>
            <a:ext cx="4024930" cy="1076179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9B12D6B-FE73-6C56-9FB7-6D6CF68CB23E}"/>
              </a:ext>
            </a:extLst>
          </p:cNvPr>
          <p:cNvSpPr/>
          <p:nvPr/>
        </p:nvSpPr>
        <p:spPr>
          <a:xfrm>
            <a:off x="2230490" y="7753728"/>
            <a:ext cx="2411848" cy="36933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F7D731-0B31-7782-DA79-F9ED1AD16CC2}"/>
              </a:ext>
            </a:extLst>
          </p:cNvPr>
          <p:cNvSpPr txBox="1"/>
          <p:nvPr/>
        </p:nvSpPr>
        <p:spPr>
          <a:xfrm>
            <a:off x="1812364" y="7743595"/>
            <a:ext cx="3186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dirty="0"/>
              <a:t>New record – Push </a:t>
            </a:r>
            <a:r>
              <a:rPr lang="nb-NO" dirty="0" err="1"/>
              <a:t>ups</a:t>
            </a:r>
            <a:endParaRPr lang="en-GB" dirty="0"/>
          </a:p>
        </p:txBody>
      </p:sp>
      <p:pic>
        <p:nvPicPr>
          <p:cNvPr id="14" name="Graphic 13" descr="User outline">
            <a:extLst>
              <a:ext uri="{FF2B5EF4-FFF2-40B4-BE49-F238E27FC236}">
                <a16:creationId xmlns:a16="http://schemas.microsoft.com/office/drawing/2014/main" id="{B0437547-8D3E-4819-EE52-A1281C4C2E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19577" y="1578199"/>
            <a:ext cx="406876" cy="406876"/>
          </a:xfrm>
          <a:prstGeom prst="rect">
            <a:avLst/>
          </a:prstGeom>
        </p:spPr>
      </p:pic>
      <p:pic>
        <p:nvPicPr>
          <p:cNvPr id="18" name="Graphic 17" descr="Daily calendar outline">
            <a:extLst>
              <a:ext uri="{FF2B5EF4-FFF2-40B4-BE49-F238E27FC236}">
                <a16:creationId xmlns:a16="http://schemas.microsoft.com/office/drawing/2014/main" id="{E1D97E4D-E055-A227-EE85-F016201192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29248" y="3031823"/>
            <a:ext cx="283116" cy="283116"/>
          </a:xfrm>
          <a:prstGeom prst="rect">
            <a:avLst/>
          </a:prstGeom>
        </p:spPr>
      </p:pic>
      <p:pic>
        <p:nvPicPr>
          <p:cNvPr id="20" name="Graphic 19" descr="Weight Gain outline">
            <a:extLst>
              <a:ext uri="{FF2B5EF4-FFF2-40B4-BE49-F238E27FC236}">
                <a16:creationId xmlns:a16="http://schemas.microsoft.com/office/drawing/2014/main" id="{9FF4246E-389A-70B7-C8A1-9A339B093F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502895" y="2162250"/>
            <a:ext cx="304506" cy="30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023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E71F10F-A49F-CD39-F87F-3AEF3AD92581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078D2F5-0F90-2678-6A8B-ED8E54F5CEBC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68FCB23-1013-97CD-32F4-E473D8291871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32" name="Title 31">
            <a:extLst>
              <a:ext uri="{FF2B5EF4-FFF2-40B4-BE49-F238E27FC236}">
                <a16:creationId xmlns:a16="http://schemas.microsoft.com/office/drawing/2014/main" id="{CED9D5F7-702D-C118-67D3-530719CBA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93" y="271898"/>
            <a:ext cx="5493214" cy="465288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 err="1"/>
              <a:t>Muscle</a:t>
            </a:r>
            <a:r>
              <a:rPr lang="nb-NO" dirty="0"/>
              <a:t> </a:t>
            </a:r>
            <a:r>
              <a:rPr lang="nb-NO" dirty="0" err="1"/>
              <a:t>groups</a:t>
            </a:r>
            <a:endParaRPr lang="en-GB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BD7167C-B3EF-AFB3-75AA-304988B510CA}"/>
              </a:ext>
            </a:extLst>
          </p:cNvPr>
          <p:cNvGrpSpPr/>
          <p:nvPr/>
        </p:nvGrpSpPr>
        <p:grpSpPr>
          <a:xfrm>
            <a:off x="1539159" y="1722460"/>
            <a:ext cx="1588972" cy="1115803"/>
            <a:chOff x="765036" y="251369"/>
            <a:chExt cx="1588972" cy="1115803"/>
          </a:xfrm>
        </p:grpSpPr>
        <p:pic>
          <p:nvPicPr>
            <p:cNvPr id="22" name="Picture 2" descr="Chest muscles - compedium">
              <a:extLst>
                <a:ext uri="{FF2B5EF4-FFF2-40B4-BE49-F238E27FC236}">
                  <a16:creationId xmlns:a16="http://schemas.microsoft.com/office/drawing/2014/main" id="{4A4029E2-62D5-75D0-FA07-510CDA8A33B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69" t="5983" r="14769" b="19453"/>
            <a:stretch/>
          </p:blipFill>
          <p:spPr bwMode="auto">
            <a:xfrm>
              <a:off x="773520" y="384302"/>
              <a:ext cx="923594" cy="9773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5D9791-710E-B5C8-EF86-33D0A1C78988}"/>
                </a:ext>
              </a:extLst>
            </p:cNvPr>
            <p:cNvSpPr txBox="1"/>
            <p:nvPr/>
          </p:nvSpPr>
          <p:spPr>
            <a:xfrm>
              <a:off x="1697114" y="488166"/>
              <a:ext cx="61108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Bryst</a:t>
              </a:r>
            </a:p>
            <a:p>
              <a:pPr algn="ctr"/>
              <a:endParaRPr lang="nb-NO" sz="1600" dirty="0"/>
            </a:p>
            <a:p>
              <a:pPr algn="ctr"/>
              <a:r>
                <a:rPr lang="nb-NO" sz="1600" dirty="0"/>
                <a:t>80 %</a:t>
              </a:r>
              <a:endParaRPr lang="en-GB" sz="1600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B01E52A-F037-C9EF-7871-B7DB0322251F}"/>
                </a:ext>
              </a:extLst>
            </p:cNvPr>
            <p:cNvSpPr/>
            <p:nvPr/>
          </p:nvSpPr>
          <p:spPr>
            <a:xfrm>
              <a:off x="765036" y="251369"/>
              <a:ext cx="1588972" cy="11158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AE77032-07D5-F9B6-48B8-6121F0EC7CA9}"/>
              </a:ext>
            </a:extLst>
          </p:cNvPr>
          <p:cNvGrpSpPr/>
          <p:nvPr/>
        </p:nvGrpSpPr>
        <p:grpSpPr>
          <a:xfrm>
            <a:off x="3429000" y="1722460"/>
            <a:ext cx="1619944" cy="1115803"/>
            <a:chOff x="765037" y="1660614"/>
            <a:chExt cx="1619944" cy="1115803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1B23ED1-6F24-79D1-D6C6-3150B2C48DF7}"/>
                </a:ext>
              </a:extLst>
            </p:cNvPr>
            <p:cNvSpPr txBox="1"/>
            <p:nvPr/>
          </p:nvSpPr>
          <p:spPr>
            <a:xfrm>
              <a:off x="1659568" y="1900034"/>
              <a:ext cx="72541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Biceps</a:t>
              </a:r>
            </a:p>
            <a:p>
              <a:pPr algn="ctr"/>
              <a:endParaRPr lang="nb-NO" sz="1600" dirty="0"/>
            </a:p>
            <a:p>
              <a:pPr algn="ctr"/>
              <a:r>
                <a:rPr lang="nb-NO" sz="1600" dirty="0"/>
                <a:t>30 %</a:t>
              </a:r>
              <a:endParaRPr lang="en-GB" sz="1600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13187F5-4247-A492-C14A-DBE3B8B462A1}"/>
                </a:ext>
              </a:extLst>
            </p:cNvPr>
            <p:cNvSpPr/>
            <p:nvPr/>
          </p:nvSpPr>
          <p:spPr>
            <a:xfrm>
              <a:off x="765037" y="1660614"/>
              <a:ext cx="1588972" cy="11158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36" name="Picture 4" descr="Biceps Stretch: 6 Easy Ways To Stretch Your Biceps ...">
              <a:extLst>
                <a:ext uri="{FF2B5EF4-FFF2-40B4-BE49-F238E27FC236}">
                  <a16:creationId xmlns:a16="http://schemas.microsoft.com/office/drawing/2014/main" id="{E41ED85F-B56D-E859-F749-8400BEDF82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91" r="3245"/>
            <a:stretch/>
          </p:blipFill>
          <p:spPr bwMode="auto">
            <a:xfrm>
              <a:off x="775014" y="2033361"/>
              <a:ext cx="1007130" cy="736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A7CB633-B5C1-3787-C713-92F2B9D97A13}"/>
              </a:ext>
            </a:extLst>
          </p:cNvPr>
          <p:cNvGrpSpPr/>
          <p:nvPr/>
        </p:nvGrpSpPr>
        <p:grpSpPr>
          <a:xfrm>
            <a:off x="1539159" y="3282873"/>
            <a:ext cx="1588972" cy="1115803"/>
            <a:chOff x="765037" y="3069859"/>
            <a:chExt cx="1588972" cy="1115803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2847863E-0BBE-DFAD-5BAD-F3FC635C0634}"/>
                </a:ext>
              </a:extLst>
            </p:cNvPr>
            <p:cNvSpPr txBox="1"/>
            <p:nvPr/>
          </p:nvSpPr>
          <p:spPr>
            <a:xfrm>
              <a:off x="1757877" y="3294706"/>
              <a:ext cx="5961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1600" dirty="0"/>
                <a:t>Lats</a:t>
              </a:r>
            </a:p>
            <a:p>
              <a:pPr algn="ctr"/>
              <a:endParaRPr lang="nb-NO" sz="1600" dirty="0"/>
            </a:p>
            <a:p>
              <a:pPr algn="ctr"/>
              <a:r>
                <a:rPr lang="nb-NO" sz="1600" dirty="0"/>
                <a:t>55 %</a:t>
              </a:r>
              <a:endParaRPr lang="en-GB" sz="16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82F6763-2E9F-6443-402B-6D72FE48478B}"/>
                </a:ext>
              </a:extLst>
            </p:cNvPr>
            <p:cNvSpPr/>
            <p:nvPr/>
          </p:nvSpPr>
          <p:spPr>
            <a:xfrm>
              <a:off x="765037" y="3069859"/>
              <a:ext cx="1588972" cy="111580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40" name="Picture 6" descr="Get To Know Your Muscles: Latissimus Dorsi — Kinfolk Physiotherapy &amp;  Wellness">
              <a:extLst>
                <a:ext uri="{FF2B5EF4-FFF2-40B4-BE49-F238E27FC236}">
                  <a16:creationId xmlns:a16="http://schemas.microsoft.com/office/drawing/2014/main" id="{1C4B4998-A16F-1C48-4816-6672E77D936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3520" y="3242734"/>
              <a:ext cx="846503" cy="9349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32DEB1C-E165-4006-A19D-CB063C1D24A7}"/>
              </a:ext>
            </a:extLst>
          </p:cNvPr>
          <p:cNvGrpSpPr/>
          <p:nvPr/>
        </p:nvGrpSpPr>
        <p:grpSpPr>
          <a:xfrm>
            <a:off x="1913726" y="8173664"/>
            <a:ext cx="3030549" cy="739307"/>
            <a:chOff x="1855694" y="4081185"/>
            <a:chExt cx="3334872" cy="813547"/>
          </a:xfrm>
        </p:grpSpPr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753693F9-EA1F-8DD3-0B47-C1FD7A8BA419}"/>
                </a:ext>
              </a:extLst>
            </p:cNvPr>
            <p:cNvSpPr/>
            <p:nvPr/>
          </p:nvSpPr>
          <p:spPr>
            <a:xfrm>
              <a:off x="1855694" y="4081185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2C93F43-52C6-56BA-EF46-80EA001C9E69}"/>
                </a:ext>
              </a:extLst>
            </p:cNvPr>
            <p:cNvSpPr txBox="1"/>
            <p:nvPr/>
          </p:nvSpPr>
          <p:spPr>
            <a:xfrm>
              <a:off x="1855694" y="4115761"/>
              <a:ext cx="3334872" cy="778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000" dirty="0" err="1">
                  <a:hlinkClick r:id="rId5" action="ppaction://hlinksldjump"/>
                </a:rPr>
                <a:t>Find</a:t>
              </a:r>
              <a:r>
                <a:rPr lang="nb-NO" sz="2000" dirty="0">
                  <a:hlinkClick r:id="rId5" action="ppaction://hlinksldjump"/>
                </a:rPr>
                <a:t> </a:t>
              </a:r>
              <a:r>
                <a:rPr lang="nb-NO" sz="2000" dirty="0" err="1">
                  <a:hlinkClick r:id="rId5" action="ppaction://hlinksldjump"/>
                </a:rPr>
                <a:t>exercise</a:t>
              </a:r>
              <a:r>
                <a:rPr lang="nb-NO" sz="2000" dirty="0">
                  <a:hlinkClick r:id="rId5" action="ppaction://hlinksldjump"/>
                </a:rPr>
                <a:t> </a:t>
              </a:r>
              <a:r>
                <a:rPr lang="nb-NO" sz="2000" dirty="0" err="1">
                  <a:hlinkClick r:id="rId5" action="ppaction://hlinksldjump"/>
                </a:rPr>
                <a:t>with</a:t>
              </a:r>
              <a:r>
                <a:rPr lang="nb-NO" sz="2000" dirty="0">
                  <a:hlinkClick r:id="rId5" action="ppaction://hlinksldjump"/>
                </a:rPr>
                <a:t> </a:t>
              </a:r>
              <a:r>
                <a:rPr lang="nb-NO" sz="2000" dirty="0" err="1">
                  <a:hlinkClick r:id="rId5" action="ppaction://hlinksldjump"/>
                </a:rPr>
                <a:t>relaxed</a:t>
              </a:r>
              <a:r>
                <a:rPr lang="nb-NO" sz="2000" dirty="0">
                  <a:hlinkClick r:id="rId5" action="ppaction://hlinksldjump"/>
                </a:rPr>
                <a:t> </a:t>
              </a:r>
              <a:r>
                <a:rPr lang="nb-NO" sz="2000" dirty="0" err="1">
                  <a:hlinkClick r:id="rId5" action="ppaction://hlinksldjump"/>
                </a:rPr>
                <a:t>muscles</a:t>
              </a:r>
              <a:endParaRPr lang="en-GB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26879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E71F10F-A49F-CD39-F87F-3AEF3AD92581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078D2F5-0F90-2678-6A8B-ED8E54F5CEBC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B68FCB23-1013-97CD-32F4-E473D8291871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D22F297-3B88-629C-3422-C9919A196A20}"/>
              </a:ext>
            </a:extLst>
          </p:cNvPr>
          <p:cNvGrpSpPr/>
          <p:nvPr/>
        </p:nvGrpSpPr>
        <p:grpSpPr>
          <a:xfrm>
            <a:off x="1354853" y="6792383"/>
            <a:ext cx="4341253" cy="2299272"/>
            <a:chOff x="393624" y="5205252"/>
            <a:chExt cx="6088861" cy="3408647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7D27618-277F-0B1B-3034-10EA29265C79}"/>
                </a:ext>
              </a:extLst>
            </p:cNvPr>
            <p:cNvGrpSpPr/>
            <p:nvPr/>
          </p:nvGrpSpPr>
          <p:grpSpPr>
            <a:xfrm>
              <a:off x="393624" y="5205252"/>
              <a:ext cx="6088861" cy="3385337"/>
              <a:chOff x="430353" y="5189841"/>
              <a:chExt cx="6088861" cy="3385337"/>
            </a:xfrm>
          </p:grpSpPr>
          <p:pic>
            <p:nvPicPr>
              <p:cNvPr id="44" name="Picture 8" descr="How to do push ups properly plus best push up variations | T3">
                <a:extLst>
                  <a:ext uri="{FF2B5EF4-FFF2-40B4-BE49-F238E27FC236}">
                    <a16:creationId xmlns:a16="http://schemas.microsoft.com/office/drawing/2014/main" id="{B94BEFD4-A5D5-8DB5-61A1-14FDEABC14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0354" y="5189841"/>
                <a:ext cx="5997291" cy="3373477"/>
              </a:xfrm>
              <a:prstGeom prst="round2SameRect">
                <a:avLst>
                  <a:gd name="adj1" fmla="val 0"/>
                  <a:gd name="adj2" fmla="val 22803"/>
                </a:avLst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5" name="Rectangle 44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95C2B258-880A-5D4B-3AD4-C8E233D09DC1}"/>
                  </a:ext>
                </a:extLst>
              </p:cNvPr>
              <p:cNvSpPr/>
              <p:nvPr/>
            </p:nvSpPr>
            <p:spPr>
              <a:xfrm>
                <a:off x="430353" y="5197312"/>
                <a:ext cx="5997291" cy="3369921"/>
              </a:xfrm>
              <a:prstGeom prst="round2SameRect">
                <a:avLst>
                  <a:gd name="adj1" fmla="val 0"/>
                  <a:gd name="adj2" fmla="val 21992"/>
                </a:avLst>
              </a:prstGeom>
              <a:solidFill>
                <a:srgbClr val="7F7F7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849DEC4C-1D92-F3EE-BEDA-9F87EDF02717}"/>
                  </a:ext>
                </a:extLst>
              </p:cNvPr>
              <p:cNvSpPr txBox="1"/>
              <p:nvPr/>
            </p:nvSpPr>
            <p:spPr>
              <a:xfrm>
                <a:off x="569491" y="5542909"/>
                <a:ext cx="2101066" cy="717508"/>
              </a:xfrm>
              <a:prstGeom prst="round2Same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b-NO" sz="2400" b="1" dirty="0">
                    <a:solidFill>
                      <a:schemeClr val="bg1">
                        <a:lumMod val="85000"/>
                      </a:schemeClr>
                    </a:solidFill>
                  </a:rPr>
                  <a:t>Push Up</a:t>
                </a:r>
                <a:endParaRPr lang="en-GB" sz="2400" b="1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917F3E3-DF56-DAE2-747C-0A0E373D07A0}"/>
                  </a:ext>
                </a:extLst>
              </p:cNvPr>
              <p:cNvSpPr txBox="1"/>
              <p:nvPr/>
            </p:nvSpPr>
            <p:spPr>
              <a:xfrm>
                <a:off x="4418148" y="7953337"/>
                <a:ext cx="2101066" cy="621841"/>
              </a:xfrm>
              <a:prstGeom prst="round2Same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b-NO" sz="2000" b="1" dirty="0">
                    <a:solidFill>
                      <a:schemeClr val="bg1">
                        <a:lumMod val="85000"/>
                      </a:schemeClr>
                    </a:solidFill>
                  </a:rPr>
                  <a:t>3 x 10</a:t>
                </a:r>
                <a:endParaRPr lang="en-GB" sz="2000" b="1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FBB167-E251-2D14-BAB6-0A2389A271D7}"/>
                </a:ext>
              </a:extLst>
            </p:cNvPr>
            <p:cNvSpPr txBox="1"/>
            <p:nvPr/>
          </p:nvSpPr>
          <p:spPr>
            <a:xfrm>
              <a:off x="452833" y="6939712"/>
              <a:ext cx="2101066" cy="1674187"/>
            </a:xfrm>
            <a:prstGeom prst="round2Same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 err="1">
                  <a:solidFill>
                    <a:schemeClr val="bg1">
                      <a:lumMod val="85000"/>
                    </a:schemeClr>
                  </a:solidFill>
                </a:rPr>
                <a:t>Muscle</a:t>
              </a:r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: 	</a:t>
              </a:r>
            </a:p>
            <a:p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	</a:t>
              </a:r>
              <a:r>
                <a:rPr lang="nb-NO" sz="1600" dirty="0" err="1">
                  <a:solidFill>
                    <a:schemeClr val="bg1">
                      <a:lumMod val="85000"/>
                    </a:schemeClr>
                  </a:solidFill>
                </a:rPr>
                <a:t>Chest</a:t>
              </a:r>
              <a:endParaRPr lang="nb-NO" sz="160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	Triceps</a:t>
              </a:r>
            </a:p>
            <a:p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	Abs</a:t>
              </a:r>
              <a:endParaRPr lang="en-GB" sz="16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32" name="Title 31">
            <a:extLst>
              <a:ext uri="{FF2B5EF4-FFF2-40B4-BE49-F238E27FC236}">
                <a16:creationId xmlns:a16="http://schemas.microsoft.com/office/drawing/2014/main" id="{CED9D5F7-702D-C118-67D3-530719CBA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93" y="271898"/>
            <a:ext cx="5493214" cy="465288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 err="1"/>
              <a:t>Exercise</a:t>
            </a:r>
            <a:r>
              <a:rPr lang="nb-NO" dirty="0"/>
              <a:t> list</a:t>
            </a: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16C6B8-A78E-CBB6-79FC-935E04C069F6}"/>
              </a:ext>
            </a:extLst>
          </p:cNvPr>
          <p:cNvSpPr txBox="1"/>
          <p:nvPr/>
        </p:nvSpPr>
        <p:spPr>
          <a:xfrm>
            <a:off x="1945221" y="1216318"/>
            <a:ext cx="3108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400" dirty="0"/>
              <a:t>Sugested </a:t>
            </a:r>
            <a:r>
              <a:rPr lang="nb-NO" sz="2400" dirty="0" err="1"/>
              <a:t>exercises</a:t>
            </a:r>
            <a:endParaRPr lang="nb-NO" sz="24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BDAC5A3-6FB6-3EEF-571E-8BD131E93E3B}"/>
              </a:ext>
            </a:extLst>
          </p:cNvPr>
          <p:cNvGrpSpPr/>
          <p:nvPr/>
        </p:nvGrpSpPr>
        <p:grpSpPr>
          <a:xfrm>
            <a:off x="1354854" y="1930533"/>
            <a:ext cx="4328339" cy="2405367"/>
            <a:chOff x="393625" y="5205252"/>
            <a:chExt cx="6070749" cy="337366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12AE303-3B06-4CE4-ED51-4A68D21368AF}"/>
                </a:ext>
              </a:extLst>
            </p:cNvPr>
            <p:cNvGrpSpPr/>
            <p:nvPr/>
          </p:nvGrpSpPr>
          <p:grpSpPr>
            <a:xfrm>
              <a:off x="393625" y="5205252"/>
              <a:ext cx="6070749" cy="3373669"/>
              <a:chOff x="430354" y="5189841"/>
              <a:chExt cx="6070749" cy="3373669"/>
            </a:xfrm>
          </p:grpSpPr>
          <p:pic>
            <p:nvPicPr>
              <p:cNvPr id="14" name="Picture 8" descr="How to do push ups properly plus best push up variations | T3">
                <a:extLst>
                  <a:ext uri="{FF2B5EF4-FFF2-40B4-BE49-F238E27FC236}">
                    <a16:creationId xmlns:a16="http://schemas.microsoft.com/office/drawing/2014/main" id="{136C6AEF-6C2F-0DFA-5824-E44D602892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0354" y="5189841"/>
                <a:ext cx="5997291" cy="33734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5" name="Rectangle 14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7F940A5B-0082-0E18-5F25-E7EC31546686}"/>
                  </a:ext>
                </a:extLst>
              </p:cNvPr>
              <p:cNvSpPr/>
              <p:nvPr/>
            </p:nvSpPr>
            <p:spPr>
              <a:xfrm>
                <a:off x="444605" y="5193587"/>
                <a:ext cx="5997291" cy="3369923"/>
              </a:xfrm>
              <a:prstGeom prst="rect">
                <a:avLst/>
              </a:prstGeom>
              <a:solidFill>
                <a:srgbClr val="7F7F7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7124E45-AE77-8B88-8CDD-EFA5F47CF188}"/>
                  </a:ext>
                </a:extLst>
              </p:cNvPr>
              <p:cNvSpPr txBox="1"/>
              <p:nvPr/>
            </p:nvSpPr>
            <p:spPr>
              <a:xfrm>
                <a:off x="569491" y="5542909"/>
                <a:ext cx="2101066" cy="6475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b-NO" sz="2400" b="1" dirty="0">
                    <a:solidFill>
                      <a:schemeClr val="bg1">
                        <a:lumMod val="85000"/>
                      </a:schemeClr>
                    </a:solidFill>
                  </a:rPr>
                  <a:t>Push Up</a:t>
                </a:r>
                <a:endParaRPr lang="en-GB" sz="2400" b="1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B8ABC1C-0213-3615-26C8-BD9D0C28A381}"/>
                  </a:ext>
                </a:extLst>
              </p:cNvPr>
              <p:cNvSpPr txBox="1"/>
              <p:nvPr/>
            </p:nvSpPr>
            <p:spPr>
              <a:xfrm>
                <a:off x="4400037" y="7770688"/>
                <a:ext cx="2101066" cy="5611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b-NO" sz="2000" b="1" dirty="0">
                    <a:solidFill>
                      <a:schemeClr val="bg1">
                        <a:lumMod val="85000"/>
                      </a:schemeClr>
                    </a:solidFill>
                  </a:rPr>
                  <a:t>3 x 10</a:t>
                </a:r>
                <a:endParaRPr lang="en-GB" sz="2000" b="1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27FD257-B5BF-C731-C75B-0AC29A1DFA69}"/>
                </a:ext>
              </a:extLst>
            </p:cNvPr>
            <p:cNvSpPr txBox="1"/>
            <p:nvPr/>
          </p:nvSpPr>
          <p:spPr>
            <a:xfrm>
              <a:off x="452833" y="6939712"/>
              <a:ext cx="2101066" cy="15108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 err="1">
                  <a:solidFill>
                    <a:schemeClr val="bg1">
                      <a:lumMod val="85000"/>
                    </a:schemeClr>
                  </a:solidFill>
                </a:rPr>
                <a:t>Muscle</a:t>
              </a:r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: 	</a:t>
              </a:r>
            </a:p>
            <a:p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	</a:t>
              </a:r>
              <a:r>
                <a:rPr lang="nb-NO" sz="1600" dirty="0" err="1">
                  <a:solidFill>
                    <a:schemeClr val="bg1">
                      <a:lumMod val="85000"/>
                    </a:schemeClr>
                  </a:solidFill>
                </a:rPr>
                <a:t>Chest</a:t>
              </a:r>
              <a:endParaRPr lang="nb-NO" sz="160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	Triceps</a:t>
              </a:r>
            </a:p>
            <a:p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	Abs</a:t>
              </a:r>
              <a:endParaRPr lang="en-GB" sz="16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B53D9E3-BB01-63A9-ABFB-45E1F04753FD}"/>
              </a:ext>
            </a:extLst>
          </p:cNvPr>
          <p:cNvGrpSpPr/>
          <p:nvPr/>
        </p:nvGrpSpPr>
        <p:grpSpPr>
          <a:xfrm>
            <a:off x="1354854" y="4355646"/>
            <a:ext cx="4328339" cy="2405367"/>
            <a:chOff x="393625" y="5205252"/>
            <a:chExt cx="6070749" cy="3373669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E9CD560-1D1B-E000-DAFF-7EEAAB99CF75}"/>
                </a:ext>
              </a:extLst>
            </p:cNvPr>
            <p:cNvGrpSpPr/>
            <p:nvPr/>
          </p:nvGrpSpPr>
          <p:grpSpPr>
            <a:xfrm>
              <a:off x="393625" y="5205252"/>
              <a:ext cx="6070749" cy="3373669"/>
              <a:chOff x="430354" y="5189841"/>
              <a:chExt cx="6070749" cy="3373669"/>
            </a:xfrm>
          </p:grpSpPr>
          <p:pic>
            <p:nvPicPr>
              <p:cNvPr id="25" name="Picture 8" descr="How to do push ups properly plus best push up variations | T3">
                <a:extLst>
                  <a:ext uri="{FF2B5EF4-FFF2-40B4-BE49-F238E27FC236}">
                    <a16:creationId xmlns:a16="http://schemas.microsoft.com/office/drawing/2014/main" id="{14BB40D8-F85B-32E4-BE65-A08E90FC1FB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30354" y="5189841"/>
                <a:ext cx="5997291" cy="337347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6" name="Rectangle 25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084E5745-9A20-27C7-9F45-B0C7C313BD27}"/>
                  </a:ext>
                </a:extLst>
              </p:cNvPr>
              <p:cNvSpPr/>
              <p:nvPr/>
            </p:nvSpPr>
            <p:spPr>
              <a:xfrm>
                <a:off x="444605" y="5193587"/>
                <a:ext cx="5997291" cy="3369923"/>
              </a:xfrm>
              <a:prstGeom prst="rect">
                <a:avLst/>
              </a:prstGeom>
              <a:solidFill>
                <a:srgbClr val="7F7F7F">
                  <a:alpha val="6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1007939-9A00-F4B0-E660-6FD921776838}"/>
                  </a:ext>
                </a:extLst>
              </p:cNvPr>
              <p:cNvSpPr txBox="1"/>
              <p:nvPr/>
            </p:nvSpPr>
            <p:spPr>
              <a:xfrm>
                <a:off x="569491" y="5542909"/>
                <a:ext cx="2101066" cy="64751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b-NO" sz="2400" b="1" dirty="0">
                    <a:solidFill>
                      <a:schemeClr val="bg1">
                        <a:lumMod val="85000"/>
                      </a:schemeClr>
                    </a:solidFill>
                  </a:rPr>
                  <a:t>Push Up</a:t>
                </a:r>
                <a:endParaRPr lang="en-GB" sz="2400" b="1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1F65D52-A8B5-B96F-B51B-2813ECF10236}"/>
                  </a:ext>
                </a:extLst>
              </p:cNvPr>
              <p:cNvSpPr txBox="1"/>
              <p:nvPr/>
            </p:nvSpPr>
            <p:spPr>
              <a:xfrm>
                <a:off x="4400037" y="7770688"/>
                <a:ext cx="2101066" cy="5611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b-NO" sz="2000" b="1" dirty="0">
                    <a:solidFill>
                      <a:schemeClr val="bg1">
                        <a:lumMod val="85000"/>
                      </a:schemeClr>
                    </a:solidFill>
                  </a:rPr>
                  <a:t>3 x 10</a:t>
                </a:r>
                <a:endParaRPr lang="en-GB" sz="2000" b="1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710E0A3-0612-3F9F-EA13-224C64ECBDF9}"/>
                </a:ext>
              </a:extLst>
            </p:cNvPr>
            <p:cNvSpPr txBox="1"/>
            <p:nvPr/>
          </p:nvSpPr>
          <p:spPr>
            <a:xfrm>
              <a:off x="452833" y="6939712"/>
              <a:ext cx="2101066" cy="15108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 err="1">
                  <a:solidFill>
                    <a:schemeClr val="bg1">
                      <a:lumMod val="85000"/>
                    </a:schemeClr>
                  </a:solidFill>
                </a:rPr>
                <a:t>Muscle</a:t>
              </a:r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: 	</a:t>
              </a:r>
            </a:p>
            <a:p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	</a:t>
              </a:r>
              <a:r>
                <a:rPr lang="nb-NO" sz="1600" dirty="0" err="1">
                  <a:solidFill>
                    <a:schemeClr val="bg1">
                      <a:lumMod val="85000"/>
                    </a:schemeClr>
                  </a:solidFill>
                </a:rPr>
                <a:t>Chest</a:t>
              </a:r>
              <a:endParaRPr lang="nb-NO" sz="1600" dirty="0">
                <a:solidFill>
                  <a:schemeClr val="bg1">
                    <a:lumMod val="85000"/>
                  </a:schemeClr>
                </a:solidFill>
              </a:endParaRPr>
            </a:p>
            <a:p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	Triceps</a:t>
              </a:r>
            </a:p>
            <a:p>
              <a:r>
                <a:rPr lang="nb-NO" sz="1600" dirty="0">
                  <a:solidFill>
                    <a:schemeClr val="bg1">
                      <a:lumMod val="85000"/>
                    </a:schemeClr>
                  </a:solidFill>
                </a:rPr>
                <a:t>	Abs</a:t>
              </a:r>
              <a:endParaRPr lang="en-GB" sz="1600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7C675F28-22BD-0849-0108-B7BAFDE68DF0}"/>
              </a:ext>
            </a:extLst>
          </p:cNvPr>
          <p:cNvSpPr txBox="1"/>
          <p:nvPr/>
        </p:nvSpPr>
        <p:spPr>
          <a:xfrm>
            <a:off x="1329847" y="1540668"/>
            <a:ext cx="1153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600" dirty="0" err="1"/>
              <a:t>Muscle</a:t>
            </a:r>
            <a:endParaRPr lang="en-GB" sz="16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638B5EA-26E5-DB64-198D-2A90709928C4}"/>
              </a:ext>
            </a:extLst>
          </p:cNvPr>
          <p:cNvSpPr txBox="1"/>
          <p:nvPr/>
        </p:nvSpPr>
        <p:spPr>
          <a:xfrm>
            <a:off x="2895092" y="1596067"/>
            <a:ext cx="1153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600" dirty="0"/>
              <a:t>Equipment</a:t>
            </a:r>
            <a:endParaRPr lang="en-GB" sz="16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A5D6ED2-2A36-2629-47A0-CDEBDFA0ACDD}"/>
              </a:ext>
            </a:extLst>
          </p:cNvPr>
          <p:cNvSpPr txBox="1"/>
          <p:nvPr/>
        </p:nvSpPr>
        <p:spPr>
          <a:xfrm>
            <a:off x="4198082" y="1533511"/>
            <a:ext cx="1330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600" dirty="0" err="1"/>
              <a:t>Recomended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91510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B3812D-214B-035A-5676-5D45E1F4471F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6D81497-C4E0-0A38-37F7-C8F0B87FA27E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0AA12C-19E0-B07C-36DA-1F61690107CA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1F4485A-4405-B715-0C9E-67A8185F8EF6}"/>
              </a:ext>
            </a:extLst>
          </p:cNvPr>
          <p:cNvSpPr txBox="1"/>
          <p:nvPr/>
        </p:nvSpPr>
        <p:spPr>
          <a:xfrm>
            <a:off x="1832265" y="1768287"/>
            <a:ext cx="3344853" cy="52322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nb-NO" sz="2800" dirty="0" err="1"/>
              <a:t>Choose</a:t>
            </a:r>
            <a:r>
              <a:rPr lang="nb-NO" sz="2800" dirty="0"/>
              <a:t> an </a:t>
            </a:r>
            <a:r>
              <a:rPr lang="nb-NO" sz="2800" dirty="0" err="1"/>
              <a:t>activity</a:t>
            </a:r>
            <a:r>
              <a:rPr lang="nb-NO" sz="2800" dirty="0"/>
              <a:t>:</a:t>
            </a:r>
            <a:endParaRPr lang="en-GB" sz="28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00C058-1E33-E631-8FCB-6BFA358C33D7}"/>
              </a:ext>
            </a:extLst>
          </p:cNvPr>
          <p:cNvGrpSpPr/>
          <p:nvPr/>
        </p:nvGrpSpPr>
        <p:grpSpPr>
          <a:xfrm>
            <a:off x="1842246" y="7680147"/>
            <a:ext cx="3334872" cy="813547"/>
            <a:chOff x="1855693" y="4081182"/>
            <a:chExt cx="3334872" cy="813547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CCA65BF7-71E8-2F63-F758-C4B73C4EBCB6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E9547F-7C3A-CF6B-0D66-932F3FADDDEC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3" action="ppaction://hlinksldjump"/>
                </a:rPr>
                <a:t>Back</a:t>
              </a:r>
              <a:endParaRPr lang="en-GB" sz="2800" dirty="0"/>
            </a:p>
          </p:txBody>
        </p:sp>
      </p:grpSp>
      <p:sp>
        <p:nvSpPr>
          <p:cNvPr id="24" name="Title 23">
            <a:extLst>
              <a:ext uri="{FF2B5EF4-FFF2-40B4-BE49-F238E27FC236}">
                <a16:creationId xmlns:a16="http://schemas.microsoft.com/office/drawing/2014/main" id="{8FD231BC-2B4F-B5D1-D637-F8E824F19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7" y="357134"/>
            <a:ext cx="5915025" cy="375292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/>
              <a:t>Simple Activity</a:t>
            </a:r>
            <a:endParaRPr lang="en-GB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C520D91-A1D7-0C1A-2A39-96AAFB8B1A64}"/>
              </a:ext>
            </a:extLst>
          </p:cNvPr>
          <p:cNvGrpSpPr/>
          <p:nvPr/>
        </p:nvGrpSpPr>
        <p:grpSpPr>
          <a:xfrm>
            <a:off x="1938668" y="3778243"/>
            <a:ext cx="2785782" cy="523221"/>
            <a:chOff x="1537448" y="5719483"/>
            <a:chExt cx="2785782" cy="523221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124C022-F224-74A6-55F2-8227F383FA6F}"/>
                </a:ext>
              </a:extLst>
            </p:cNvPr>
            <p:cNvSpPr txBox="1"/>
            <p:nvPr/>
          </p:nvSpPr>
          <p:spPr>
            <a:xfrm>
              <a:off x="1537448" y="5719483"/>
              <a:ext cx="2785782" cy="523220"/>
            </a:xfrm>
            <a:prstGeom prst="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nb-NO" sz="2800" dirty="0"/>
                <a:t>Activity</a:t>
              </a:r>
              <a:endParaRPr lang="en-GB" sz="280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310317BE-4CD3-244F-8614-C39D7DFC0ACE}"/>
                </a:ext>
              </a:extLst>
            </p:cNvPr>
            <p:cNvSpPr/>
            <p:nvPr/>
          </p:nvSpPr>
          <p:spPr>
            <a:xfrm>
              <a:off x="3724835" y="5719484"/>
              <a:ext cx="598395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Isosceles Triangle 31">
              <a:hlinkClick r:id="rId4" action="ppaction://hlinksldjump"/>
              <a:extLst>
                <a:ext uri="{FF2B5EF4-FFF2-40B4-BE49-F238E27FC236}">
                  <a16:creationId xmlns:a16="http://schemas.microsoft.com/office/drawing/2014/main" id="{153DDE61-9768-55EC-6A3A-05FAF97C5FFA}"/>
                </a:ext>
              </a:extLst>
            </p:cNvPr>
            <p:cNvSpPr/>
            <p:nvPr/>
          </p:nvSpPr>
          <p:spPr>
            <a:xfrm rot="10800000">
              <a:off x="3886201" y="5870155"/>
              <a:ext cx="329453" cy="221876"/>
            </a:xfrm>
            <a:prstGeom prst="triangl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98B521B-72DA-C8B9-61CD-E8B9ABFC53EF}"/>
              </a:ext>
            </a:extLst>
          </p:cNvPr>
          <p:cNvGrpSpPr/>
          <p:nvPr/>
        </p:nvGrpSpPr>
        <p:grpSpPr>
          <a:xfrm>
            <a:off x="1938668" y="2356025"/>
            <a:ext cx="2785782" cy="523221"/>
            <a:chOff x="1537448" y="5719483"/>
            <a:chExt cx="2785782" cy="52322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7B627A8-6C30-2BB7-49B6-8769D15199F3}"/>
                </a:ext>
              </a:extLst>
            </p:cNvPr>
            <p:cNvSpPr txBox="1"/>
            <p:nvPr/>
          </p:nvSpPr>
          <p:spPr>
            <a:xfrm>
              <a:off x="1537448" y="5719483"/>
              <a:ext cx="2785782" cy="523220"/>
            </a:xfrm>
            <a:prstGeom prst="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nb-NO" sz="2800" dirty="0" err="1"/>
                <a:t>Muscles</a:t>
              </a:r>
              <a:endParaRPr lang="en-GB" sz="280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1C3E51B-AB03-3A50-D265-E0CD17B0BC3E}"/>
                </a:ext>
              </a:extLst>
            </p:cNvPr>
            <p:cNvSpPr/>
            <p:nvPr/>
          </p:nvSpPr>
          <p:spPr>
            <a:xfrm>
              <a:off x="3724835" y="5719484"/>
              <a:ext cx="598395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Isosceles Triangle 4">
              <a:hlinkClick r:id="rId4" action="ppaction://hlinksldjump"/>
              <a:extLst>
                <a:ext uri="{FF2B5EF4-FFF2-40B4-BE49-F238E27FC236}">
                  <a16:creationId xmlns:a16="http://schemas.microsoft.com/office/drawing/2014/main" id="{02056893-D429-F2FD-03D0-2627565F57E5}"/>
                </a:ext>
              </a:extLst>
            </p:cNvPr>
            <p:cNvSpPr/>
            <p:nvPr/>
          </p:nvSpPr>
          <p:spPr>
            <a:xfrm rot="10800000">
              <a:off x="3886201" y="5870155"/>
              <a:ext cx="329453" cy="221876"/>
            </a:xfrm>
            <a:prstGeom prst="triangl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63A5635-AD65-9EBE-D504-6215369703FF}"/>
              </a:ext>
            </a:extLst>
          </p:cNvPr>
          <p:cNvGrpSpPr/>
          <p:nvPr/>
        </p:nvGrpSpPr>
        <p:grpSpPr>
          <a:xfrm>
            <a:off x="1946848" y="3067133"/>
            <a:ext cx="2785782" cy="523221"/>
            <a:chOff x="1537448" y="5719483"/>
            <a:chExt cx="2785782" cy="523221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4E14610-1200-4C4A-3DBA-D19A26D585B0}"/>
                </a:ext>
              </a:extLst>
            </p:cNvPr>
            <p:cNvSpPr txBox="1"/>
            <p:nvPr/>
          </p:nvSpPr>
          <p:spPr>
            <a:xfrm>
              <a:off x="1537448" y="5719483"/>
              <a:ext cx="2785782" cy="523220"/>
            </a:xfrm>
            <a:prstGeom prst="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nb-NO" sz="2800" dirty="0"/>
                <a:t>Equipment</a:t>
              </a:r>
              <a:endParaRPr lang="en-GB" sz="28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72B7713-BF9A-6890-4754-A92C6094E23E}"/>
                </a:ext>
              </a:extLst>
            </p:cNvPr>
            <p:cNvSpPr/>
            <p:nvPr/>
          </p:nvSpPr>
          <p:spPr>
            <a:xfrm>
              <a:off x="3724835" y="5719484"/>
              <a:ext cx="598395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Isosceles Triangle 12">
              <a:hlinkClick r:id="rId4" action="ppaction://hlinksldjump"/>
              <a:extLst>
                <a:ext uri="{FF2B5EF4-FFF2-40B4-BE49-F238E27FC236}">
                  <a16:creationId xmlns:a16="http://schemas.microsoft.com/office/drawing/2014/main" id="{F179A221-14AF-CB1A-6368-B34F370A2315}"/>
                </a:ext>
              </a:extLst>
            </p:cNvPr>
            <p:cNvSpPr/>
            <p:nvPr/>
          </p:nvSpPr>
          <p:spPr>
            <a:xfrm rot="10800000">
              <a:off x="3886201" y="5870155"/>
              <a:ext cx="329453" cy="221876"/>
            </a:xfrm>
            <a:prstGeom prst="triangl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2827958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B3812D-214B-035A-5676-5D45E1F4471F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6D81497-C4E0-0A38-37F7-C8F0B87FA27E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0AA12C-19E0-B07C-36DA-1F61690107CA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1F4485A-4405-B715-0C9E-67A8185F8EF6}"/>
              </a:ext>
            </a:extLst>
          </p:cNvPr>
          <p:cNvSpPr txBox="1"/>
          <p:nvPr/>
        </p:nvSpPr>
        <p:spPr>
          <a:xfrm>
            <a:off x="1832265" y="1768287"/>
            <a:ext cx="3344853" cy="523220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nb-NO" sz="2800" dirty="0" err="1"/>
              <a:t>Choose</a:t>
            </a:r>
            <a:r>
              <a:rPr lang="nb-NO" sz="2800" dirty="0"/>
              <a:t> an </a:t>
            </a:r>
            <a:r>
              <a:rPr lang="nb-NO" sz="2800" dirty="0" err="1"/>
              <a:t>activity</a:t>
            </a:r>
            <a:r>
              <a:rPr lang="nb-NO" sz="2800" dirty="0"/>
              <a:t>:</a:t>
            </a:r>
            <a:endParaRPr lang="en-GB" sz="2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0C66BE8-6779-54B8-A8FE-3CDC1EF0919F}"/>
              </a:ext>
            </a:extLst>
          </p:cNvPr>
          <p:cNvGrpSpPr/>
          <p:nvPr/>
        </p:nvGrpSpPr>
        <p:grpSpPr>
          <a:xfrm>
            <a:off x="1938668" y="3778243"/>
            <a:ext cx="2785782" cy="523221"/>
            <a:chOff x="1537448" y="5719483"/>
            <a:chExt cx="2785782" cy="52322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397F74B-3503-6A8F-2452-D4034FC7D5C0}"/>
                </a:ext>
              </a:extLst>
            </p:cNvPr>
            <p:cNvSpPr txBox="1"/>
            <p:nvPr/>
          </p:nvSpPr>
          <p:spPr>
            <a:xfrm>
              <a:off x="1537448" y="5719483"/>
              <a:ext cx="2785782" cy="523220"/>
            </a:xfrm>
            <a:prstGeom prst="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nb-NO" sz="2800" dirty="0"/>
                <a:t>Activity</a:t>
              </a:r>
              <a:endParaRPr lang="en-GB" sz="28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484C30-6FBB-2228-31F6-AA416B00DBEC}"/>
                </a:ext>
              </a:extLst>
            </p:cNvPr>
            <p:cNvSpPr/>
            <p:nvPr/>
          </p:nvSpPr>
          <p:spPr>
            <a:xfrm>
              <a:off x="3724835" y="5719484"/>
              <a:ext cx="598395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586B528-48EE-0A7D-C0E1-9F47FA9DAB8C}"/>
                </a:ext>
              </a:extLst>
            </p:cNvPr>
            <p:cNvSpPr/>
            <p:nvPr/>
          </p:nvSpPr>
          <p:spPr>
            <a:xfrm rot="10800000">
              <a:off x="3886201" y="5870155"/>
              <a:ext cx="329453" cy="221876"/>
            </a:xfrm>
            <a:prstGeom prst="triangl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1197F39-DD1E-BCD5-CBAC-1E3B3C6E3118}"/>
              </a:ext>
            </a:extLst>
          </p:cNvPr>
          <p:cNvGrpSpPr/>
          <p:nvPr/>
        </p:nvGrpSpPr>
        <p:grpSpPr>
          <a:xfrm>
            <a:off x="1842246" y="6622676"/>
            <a:ext cx="3334872" cy="813547"/>
            <a:chOff x="1855693" y="4081182"/>
            <a:chExt cx="3334872" cy="813547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73ADF7F5-08EA-DFD6-E9AC-4CEC475E0DA0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9E38761-6E1B-9404-BA08-88622C2E6266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3" action="ppaction://hlinksldjump"/>
                </a:rPr>
                <a:t>Select</a:t>
              </a:r>
              <a:endParaRPr lang="en-GB" sz="2800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00C058-1E33-E631-8FCB-6BFA358C33D7}"/>
              </a:ext>
            </a:extLst>
          </p:cNvPr>
          <p:cNvGrpSpPr/>
          <p:nvPr/>
        </p:nvGrpSpPr>
        <p:grpSpPr>
          <a:xfrm>
            <a:off x="1842246" y="7680147"/>
            <a:ext cx="3334872" cy="813547"/>
            <a:chOff x="1855693" y="4081182"/>
            <a:chExt cx="3334872" cy="813547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CCA65BF7-71E8-2F63-F758-C4B73C4EBCB6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E9547F-7C3A-CF6B-0D66-932F3FADDDEC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4" action="ppaction://hlinksldjump"/>
                </a:rPr>
                <a:t>Back</a:t>
              </a:r>
              <a:endParaRPr lang="en-GB" sz="2800" dirty="0"/>
            </a:p>
          </p:txBody>
        </p:sp>
      </p:grpSp>
      <p:sp>
        <p:nvSpPr>
          <p:cNvPr id="24" name="Title 23">
            <a:extLst>
              <a:ext uri="{FF2B5EF4-FFF2-40B4-BE49-F238E27FC236}">
                <a16:creationId xmlns:a16="http://schemas.microsoft.com/office/drawing/2014/main" id="{8FD231BC-2B4F-B5D1-D637-F8E824F19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7" y="357134"/>
            <a:ext cx="5915025" cy="375292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/>
              <a:t>Simple Activity – </a:t>
            </a:r>
            <a:r>
              <a:rPr lang="nb-NO" dirty="0" err="1"/>
              <a:t>Dropdown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52DE25C-7088-CEE3-F633-57B1AE856EFE}"/>
              </a:ext>
            </a:extLst>
          </p:cNvPr>
          <p:cNvSpPr txBox="1"/>
          <p:nvPr/>
        </p:nvSpPr>
        <p:spPr>
          <a:xfrm>
            <a:off x="2117189" y="4301463"/>
            <a:ext cx="2607262" cy="523220"/>
          </a:xfrm>
          <a:prstGeom prst="rect">
            <a:avLst/>
          </a:prstGeom>
          <a:noFill/>
          <a:ln w="28575">
            <a:solidFill>
              <a:schemeClr val="bg2">
                <a:lumMod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b-NO" sz="2800" dirty="0"/>
              <a:t>Leg </a:t>
            </a:r>
            <a:r>
              <a:rPr lang="nb-NO" sz="2800" dirty="0" err="1"/>
              <a:t>extension</a:t>
            </a:r>
            <a:endParaRPr lang="en-GB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D32799-2930-656D-2A69-97C4A3BEB334}"/>
              </a:ext>
            </a:extLst>
          </p:cNvPr>
          <p:cNvSpPr txBox="1"/>
          <p:nvPr/>
        </p:nvSpPr>
        <p:spPr>
          <a:xfrm>
            <a:off x="2117188" y="4842292"/>
            <a:ext cx="2607262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bg2">
                <a:lumMod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b-NO" sz="2800" dirty="0" err="1"/>
              <a:t>Shoulder</a:t>
            </a:r>
            <a:r>
              <a:rPr lang="nb-NO" sz="2800" dirty="0"/>
              <a:t> press</a:t>
            </a:r>
            <a:endParaRPr lang="en-GB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67C722-0BBA-F559-7863-6D26438601C4}"/>
              </a:ext>
            </a:extLst>
          </p:cNvPr>
          <p:cNvSpPr txBox="1"/>
          <p:nvPr/>
        </p:nvSpPr>
        <p:spPr>
          <a:xfrm>
            <a:off x="2125368" y="5367204"/>
            <a:ext cx="2607262" cy="523220"/>
          </a:xfrm>
          <a:prstGeom prst="rect">
            <a:avLst/>
          </a:prstGeom>
          <a:noFill/>
          <a:ln w="28575">
            <a:solidFill>
              <a:schemeClr val="bg2">
                <a:lumMod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nb-NO" sz="2800" dirty="0"/>
              <a:t>Fly</a:t>
            </a:r>
            <a:endParaRPr lang="en-GB" sz="2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1BB25FF-7DB8-3085-20B5-B2606F5BD914}"/>
              </a:ext>
            </a:extLst>
          </p:cNvPr>
          <p:cNvGrpSpPr/>
          <p:nvPr/>
        </p:nvGrpSpPr>
        <p:grpSpPr>
          <a:xfrm>
            <a:off x="1938668" y="2356025"/>
            <a:ext cx="2785782" cy="523221"/>
            <a:chOff x="1537448" y="5719483"/>
            <a:chExt cx="2785782" cy="52322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8C2172B-1CD5-F1F3-EB37-F65CD73FF127}"/>
                </a:ext>
              </a:extLst>
            </p:cNvPr>
            <p:cNvSpPr txBox="1"/>
            <p:nvPr/>
          </p:nvSpPr>
          <p:spPr>
            <a:xfrm>
              <a:off x="1537448" y="5719483"/>
              <a:ext cx="2785782" cy="523220"/>
            </a:xfrm>
            <a:prstGeom prst="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nb-NO" sz="2800" dirty="0" err="1"/>
                <a:t>Muscles</a:t>
              </a:r>
              <a:endParaRPr lang="en-GB" sz="2800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8FCE52C-1536-0C2D-AA41-9D1B935A228D}"/>
                </a:ext>
              </a:extLst>
            </p:cNvPr>
            <p:cNvSpPr/>
            <p:nvPr/>
          </p:nvSpPr>
          <p:spPr>
            <a:xfrm>
              <a:off x="3724835" y="5719484"/>
              <a:ext cx="598395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Isosceles Triangle 25">
              <a:hlinkClick r:id="rId5" action="ppaction://hlinksldjump"/>
              <a:extLst>
                <a:ext uri="{FF2B5EF4-FFF2-40B4-BE49-F238E27FC236}">
                  <a16:creationId xmlns:a16="http://schemas.microsoft.com/office/drawing/2014/main" id="{04DBA4F8-96BB-8774-B388-04EE1888FBBF}"/>
                </a:ext>
              </a:extLst>
            </p:cNvPr>
            <p:cNvSpPr/>
            <p:nvPr/>
          </p:nvSpPr>
          <p:spPr>
            <a:xfrm rot="10800000">
              <a:off x="3886201" y="5870155"/>
              <a:ext cx="329453" cy="221876"/>
            </a:xfrm>
            <a:prstGeom prst="triangl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127B4E6-6B88-B9F1-A29E-1FD23B31B02C}"/>
              </a:ext>
            </a:extLst>
          </p:cNvPr>
          <p:cNvGrpSpPr/>
          <p:nvPr/>
        </p:nvGrpSpPr>
        <p:grpSpPr>
          <a:xfrm>
            <a:off x="1946848" y="3067133"/>
            <a:ext cx="2785782" cy="523221"/>
            <a:chOff x="1537448" y="5719483"/>
            <a:chExt cx="2785782" cy="52322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DFE5D1-DFBE-8082-D262-B1FB8488F21D}"/>
                </a:ext>
              </a:extLst>
            </p:cNvPr>
            <p:cNvSpPr txBox="1"/>
            <p:nvPr/>
          </p:nvSpPr>
          <p:spPr>
            <a:xfrm>
              <a:off x="1537448" y="5719483"/>
              <a:ext cx="2785782" cy="523220"/>
            </a:xfrm>
            <a:prstGeom prst="rect">
              <a:avLst/>
            </a:prstGeom>
            <a:noFill/>
            <a:ln w="28575">
              <a:solidFill>
                <a:schemeClr val="bg2">
                  <a:lumMod val="2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nb-NO" sz="2800" dirty="0"/>
                <a:t>Equipment</a:t>
              </a:r>
              <a:endParaRPr lang="en-GB" sz="2800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22A9181-40E8-9326-9416-C02CE322E93A}"/>
                </a:ext>
              </a:extLst>
            </p:cNvPr>
            <p:cNvSpPr/>
            <p:nvPr/>
          </p:nvSpPr>
          <p:spPr>
            <a:xfrm>
              <a:off x="3724835" y="5719484"/>
              <a:ext cx="598395" cy="5232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Isosceles Triangle 26">
              <a:hlinkClick r:id="rId5" action="ppaction://hlinksldjump"/>
              <a:extLst>
                <a:ext uri="{FF2B5EF4-FFF2-40B4-BE49-F238E27FC236}">
                  <a16:creationId xmlns:a16="http://schemas.microsoft.com/office/drawing/2014/main" id="{A81100CC-EB31-940B-D83A-85784994D7EC}"/>
                </a:ext>
              </a:extLst>
            </p:cNvPr>
            <p:cNvSpPr/>
            <p:nvPr/>
          </p:nvSpPr>
          <p:spPr>
            <a:xfrm rot="10800000">
              <a:off x="3886201" y="5870155"/>
              <a:ext cx="329453" cy="221876"/>
            </a:xfrm>
            <a:prstGeom prst="triangle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</p:spTree>
    <p:extLst>
      <p:ext uri="{BB962C8B-B14F-4D97-AF65-F5344CB8AC3E}">
        <p14:creationId xmlns:p14="http://schemas.microsoft.com/office/powerpoint/2010/main" val="13810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B3812D-214B-035A-5676-5D45E1F4471F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6D81497-C4E0-0A38-37F7-C8F0B87FA27E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0AA12C-19E0-B07C-36DA-1F61690107CA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3" name="Picture 2" descr="Woman doing yoga">
            <a:extLst>
              <a:ext uri="{FF2B5EF4-FFF2-40B4-BE49-F238E27FC236}">
                <a16:creationId xmlns:a16="http://schemas.microsoft.com/office/drawing/2014/main" id="{51B89020-CEE2-6700-420E-9DC928C6B2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t="22191" r="17505"/>
          <a:stretch/>
        </p:blipFill>
        <p:spPr>
          <a:xfrm>
            <a:off x="1341894" y="1217655"/>
            <a:ext cx="4315614" cy="3557443"/>
          </a:xfrm>
          <a:prstGeom prst="round2SameRect">
            <a:avLst>
              <a:gd name="adj1" fmla="val 21014"/>
              <a:gd name="adj2" fmla="val 0"/>
            </a:avLst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260C4F-723B-1B4B-E59E-A9634014B783}"/>
              </a:ext>
            </a:extLst>
          </p:cNvPr>
          <p:cNvSpPr txBox="1"/>
          <p:nvPr/>
        </p:nvSpPr>
        <p:spPr>
          <a:xfrm>
            <a:off x="1341893" y="4757412"/>
            <a:ext cx="4315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800" b="1" dirty="0" err="1"/>
              <a:t>Title</a:t>
            </a:r>
            <a:endParaRPr lang="en-GB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AE976-F40C-7D61-AFFE-27F7BFEA2367}"/>
              </a:ext>
            </a:extLst>
          </p:cNvPr>
          <p:cNvSpPr txBox="1"/>
          <p:nvPr/>
        </p:nvSpPr>
        <p:spPr>
          <a:xfrm>
            <a:off x="1610389" y="5204906"/>
            <a:ext cx="377862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Description</a:t>
            </a:r>
            <a:r>
              <a:rPr lang="nb-NO" dirty="0"/>
              <a:t>:</a:t>
            </a:r>
          </a:p>
          <a:p>
            <a:r>
              <a:rPr lang="nb-NO" dirty="0"/>
              <a:t>Hold arms </a:t>
            </a:r>
            <a:r>
              <a:rPr lang="nb-NO" dirty="0" err="1"/>
              <a:t>out</a:t>
            </a:r>
            <a:r>
              <a:rPr lang="nb-NO" dirty="0"/>
              <a:t> and bend forwards.</a:t>
            </a:r>
          </a:p>
          <a:p>
            <a:r>
              <a:rPr lang="nb-NO" i="1" dirty="0"/>
              <a:t>This </a:t>
            </a:r>
            <a:r>
              <a:rPr lang="nb-NO" i="1" dirty="0" err="1"/>
              <a:t>exercise</a:t>
            </a:r>
            <a:r>
              <a:rPr lang="nb-NO" i="1" dirty="0"/>
              <a:t> targets:</a:t>
            </a:r>
          </a:p>
          <a:p>
            <a:r>
              <a:rPr lang="nb-NO" i="1" dirty="0"/>
              <a:t>- </a:t>
            </a:r>
            <a:r>
              <a:rPr lang="nb-NO" i="1" dirty="0" err="1"/>
              <a:t>Muscle</a:t>
            </a:r>
            <a:r>
              <a:rPr lang="nb-NO" i="1" dirty="0"/>
              <a:t> 1</a:t>
            </a:r>
          </a:p>
          <a:p>
            <a:r>
              <a:rPr lang="nb-NO" i="1" dirty="0"/>
              <a:t>- </a:t>
            </a:r>
            <a:r>
              <a:rPr lang="nb-NO" i="1" dirty="0" err="1"/>
              <a:t>Muscle</a:t>
            </a:r>
            <a:r>
              <a:rPr lang="nb-NO" i="1" dirty="0"/>
              <a:t> 2</a:t>
            </a:r>
          </a:p>
          <a:p>
            <a:endParaRPr lang="nb-NO" dirty="0"/>
          </a:p>
          <a:p>
            <a:r>
              <a:rPr lang="nb-NO" dirty="0" err="1"/>
              <a:t>Recomended</a:t>
            </a:r>
            <a:r>
              <a:rPr lang="nb-NO" dirty="0"/>
              <a:t> load is:</a:t>
            </a:r>
          </a:p>
          <a:p>
            <a:r>
              <a:rPr lang="nb-NO" dirty="0"/>
              <a:t> Sets: 3</a:t>
            </a:r>
          </a:p>
          <a:p>
            <a:r>
              <a:rPr lang="nb-NO" dirty="0"/>
              <a:t> Reps: 10</a:t>
            </a:r>
          </a:p>
          <a:p>
            <a:r>
              <a:rPr lang="nb-NO" dirty="0"/>
              <a:t> Load: ?</a:t>
            </a:r>
            <a:endParaRPr lang="en-GB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D7B4A63-EB2D-E6E4-7343-1908FEB1DA0E}"/>
              </a:ext>
            </a:extLst>
          </p:cNvPr>
          <p:cNvGrpSpPr/>
          <p:nvPr/>
        </p:nvGrpSpPr>
        <p:grpSpPr>
          <a:xfrm>
            <a:off x="1832263" y="8062304"/>
            <a:ext cx="3334872" cy="813547"/>
            <a:chOff x="1855693" y="4081182"/>
            <a:chExt cx="3334872" cy="81354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76B3A23-A8B5-B8D3-05DF-4C73E2B6CD10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FD5641-6AB8-A1F6-F8D2-3D9D92C101A0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4" action="ppaction://hlinksldjump"/>
                </a:rPr>
                <a:t>Start </a:t>
              </a:r>
              <a:r>
                <a:rPr lang="nb-NO" sz="2800" dirty="0" err="1">
                  <a:hlinkClick r:id="rId4" action="ppaction://hlinksldjump"/>
                </a:rPr>
                <a:t>exercise</a:t>
              </a:r>
              <a:endParaRPr lang="en-GB" sz="2800" dirty="0"/>
            </a:p>
          </p:txBody>
        </p:sp>
      </p:grpSp>
      <p:sp>
        <p:nvSpPr>
          <p:cNvPr id="13" name="Title 12">
            <a:extLst>
              <a:ext uri="{FF2B5EF4-FFF2-40B4-BE49-F238E27FC236}">
                <a16:creationId xmlns:a16="http://schemas.microsoft.com/office/drawing/2014/main" id="{DC8F1693-CC5C-7AA9-E028-1AAF11CF9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432881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 err="1"/>
              <a:t>Exercise</a:t>
            </a:r>
            <a:r>
              <a:rPr lang="nb-NO" dirty="0"/>
              <a:t> info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84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B3812D-214B-035A-5676-5D45E1F4471F}"/>
              </a:ext>
            </a:extLst>
          </p:cNvPr>
          <p:cNvGrpSpPr/>
          <p:nvPr/>
        </p:nvGrpSpPr>
        <p:grpSpPr>
          <a:xfrm>
            <a:off x="1187766" y="1083631"/>
            <a:ext cx="4630572" cy="8289460"/>
            <a:chOff x="796413" y="243348"/>
            <a:chExt cx="5095568" cy="9121877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B6D81497-C4E0-0A38-37F7-C8F0B87FA27E}"/>
                </a:ext>
              </a:extLst>
            </p:cNvPr>
            <p:cNvSpPr/>
            <p:nvPr/>
          </p:nvSpPr>
          <p:spPr>
            <a:xfrm>
              <a:off x="796413" y="243348"/>
              <a:ext cx="5095568" cy="912187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30AA12C-19E0-B07C-36DA-1F61690107CA}"/>
                </a:ext>
              </a:extLst>
            </p:cNvPr>
            <p:cNvSpPr/>
            <p:nvPr/>
          </p:nvSpPr>
          <p:spPr>
            <a:xfrm>
              <a:off x="966019" y="390831"/>
              <a:ext cx="4748981" cy="877529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pic>
        <p:nvPicPr>
          <p:cNvPr id="3" name="Picture 2" descr="Woman doing yoga">
            <a:extLst>
              <a:ext uri="{FF2B5EF4-FFF2-40B4-BE49-F238E27FC236}">
                <a16:creationId xmlns:a16="http://schemas.microsoft.com/office/drawing/2014/main" id="{51B89020-CEE2-6700-420E-9DC928C6B2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67" t="22191" r="17505"/>
          <a:stretch/>
        </p:blipFill>
        <p:spPr>
          <a:xfrm>
            <a:off x="1341894" y="1217655"/>
            <a:ext cx="4315614" cy="3557443"/>
          </a:xfrm>
          <a:prstGeom prst="round2SameRect">
            <a:avLst>
              <a:gd name="adj1" fmla="val 21014"/>
              <a:gd name="adj2" fmla="val 0"/>
            </a:avLst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260C4F-723B-1B4B-E59E-A9634014B783}"/>
              </a:ext>
            </a:extLst>
          </p:cNvPr>
          <p:cNvSpPr txBox="1"/>
          <p:nvPr/>
        </p:nvSpPr>
        <p:spPr>
          <a:xfrm>
            <a:off x="1341893" y="4757412"/>
            <a:ext cx="4315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800" b="1" dirty="0" err="1"/>
              <a:t>Title</a:t>
            </a:r>
            <a:endParaRPr lang="en-GB" sz="2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AE976-F40C-7D61-AFFE-27F7BFEA2367}"/>
              </a:ext>
            </a:extLst>
          </p:cNvPr>
          <p:cNvSpPr txBox="1"/>
          <p:nvPr/>
        </p:nvSpPr>
        <p:spPr>
          <a:xfrm>
            <a:off x="1610389" y="5204906"/>
            <a:ext cx="37786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Set: n</a:t>
            </a:r>
          </a:p>
          <a:p>
            <a:endParaRPr lang="nb-NO" dirty="0"/>
          </a:p>
          <a:p>
            <a:r>
              <a:rPr lang="nb-NO" dirty="0"/>
              <a:t>Do m reps </a:t>
            </a:r>
            <a:r>
              <a:rPr lang="nb-NO" dirty="0" err="1"/>
              <a:t>with</a:t>
            </a:r>
            <a:r>
              <a:rPr lang="nb-NO" dirty="0"/>
              <a:t> load k.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D7B4A63-EB2D-E6E4-7343-1908FEB1DA0E}"/>
              </a:ext>
            </a:extLst>
          </p:cNvPr>
          <p:cNvGrpSpPr/>
          <p:nvPr/>
        </p:nvGrpSpPr>
        <p:grpSpPr>
          <a:xfrm>
            <a:off x="1832263" y="6682728"/>
            <a:ext cx="3334872" cy="813547"/>
            <a:chOff x="1855693" y="4081182"/>
            <a:chExt cx="3334872" cy="813547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76B3A23-A8B5-B8D3-05DF-4C73E2B6CD10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FD5641-6AB8-A1F6-F8D2-3D9D92C101A0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4" action="ppaction://hlinksldjump"/>
                </a:rPr>
                <a:t>Done</a:t>
              </a:r>
              <a:endParaRPr lang="en-GB" sz="28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2D83CE9-5405-9D77-FDB7-13370C2377B3}"/>
              </a:ext>
            </a:extLst>
          </p:cNvPr>
          <p:cNvGrpSpPr/>
          <p:nvPr/>
        </p:nvGrpSpPr>
        <p:grpSpPr>
          <a:xfrm>
            <a:off x="1841979" y="7664825"/>
            <a:ext cx="1738135" cy="698078"/>
            <a:chOff x="1855693" y="4081182"/>
            <a:chExt cx="3334872" cy="8135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F8C5AB7C-DD98-6C48-52B4-745D21853639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BCAD930-BB46-CA09-D60C-6D2FA8FE6D04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609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4" action="ppaction://hlinksldjump"/>
                </a:rPr>
                <a:t>Skip</a:t>
              </a:r>
              <a:endParaRPr lang="en-GB" sz="280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143B7B3-0766-6EAE-F108-CA6B3C35643F}"/>
              </a:ext>
            </a:extLst>
          </p:cNvPr>
          <p:cNvGrpSpPr/>
          <p:nvPr/>
        </p:nvGrpSpPr>
        <p:grpSpPr>
          <a:xfrm>
            <a:off x="3580114" y="7664825"/>
            <a:ext cx="1667436" cy="698078"/>
            <a:chOff x="1855693" y="4081182"/>
            <a:chExt cx="3334872" cy="813547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1E3B64E-C3D0-2B11-7705-FB6B753D1B73}"/>
                </a:ext>
              </a:extLst>
            </p:cNvPr>
            <p:cNvSpPr/>
            <p:nvPr/>
          </p:nvSpPr>
          <p:spPr>
            <a:xfrm>
              <a:off x="1855694" y="4081182"/>
              <a:ext cx="3334871" cy="813547"/>
            </a:xfrm>
            <a:prstGeom prst="round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100001A-4F72-3BBE-1C3C-792996259CB1}"/>
                </a:ext>
              </a:extLst>
            </p:cNvPr>
            <p:cNvSpPr txBox="1"/>
            <p:nvPr/>
          </p:nvSpPr>
          <p:spPr>
            <a:xfrm>
              <a:off x="1855693" y="4209451"/>
              <a:ext cx="3334872" cy="6097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b-NO" sz="2800" dirty="0">
                  <a:hlinkClick r:id="rId5" action="ppaction://hlinksldjump"/>
                </a:rPr>
                <a:t>Pause</a:t>
              </a:r>
              <a:endParaRPr lang="en-GB" sz="2800" dirty="0"/>
            </a:p>
          </p:txBody>
        </p:sp>
      </p:grpSp>
      <p:sp>
        <p:nvSpPr>
          <p:cNvPr id="18" name="Title 17">
            <a:extLst>
              <a:ext uri="{FF2B5EF4-FFF2-40B4-BE49-F238E27FC236}">
                <a16:creationId xmlns:a16="http://schemas.microsoft.com/office/drawing/2014/main" id="{9B818F13-9D40-CB4F-6B60-882EE3CCC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411637"/>
          </a:xfrm>
        </p:spPr>
        <p:txBody>
          <a:bodyPr>
            <a:normAutofit fontScale="90000"/>
          </a:bodyPr>
          <a:lstStyle/>
          <a:p>
            <a:pPr algn="ctr"/>
            <a:r>
              <a:rPr lang="nb-NO" dirty="0" err="1"/>
              <a:t>Exercise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712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32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1546</TotalTime>
  <Words>384</Words>
  <Application>Microsoft Office PowerPoint</Application>
  <PresentationFormat>A4 Paper (210x297 mm)</PresentationFormat>
  <Paragraphs>144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Front Page</vt:lpstr>
      <vt:lpstr>My Page - Main</vt:lpstr>
      <vt:lpstr>My Page - Overview</vt:lpstr>
      <vt:lpstr>Muscle groups</vt:lpstr>
      <vt:lpstr>Exercise list</vt:lpstr>
      <vt:lpstr>Simple Activity</vt:lpstr>
      <vt:lpstr>Simple Activity – Dropdown</vt:lpstr>
      <vt:lpstr>Exercise info</vt:lpstr>
      <vt:lpstr>Exercise</vt:lpstr>
      <vt:lpstr>Relax</vt:lpstr>
      <vt:lpstr>Pause</vt:lpstr>
      <vt:lpstr>Exercise Summary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Petter Skau-Nilsen</dc:creator>
  <cp:lastModifiedBy>Petter Skau-Nilsen</cp:lastModifiedBy>
  <cp:revision>1</cp:revision>
  <dcterms:created xsi:type="dcterms:W3CDTF">2023-09-08T21:04:20Z</dcterms:created>
  <dcterms:modified xsi:type="dcterms:W3CDTF">2023-09-09T22:55:26Z</dcterms:modified>
</cp:coreProperties>
</file>

<file path=docProps/thumbnail.jpeg>
</file>